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282" r:id="rId3"/>
    <p:sldId id="274" r:id="rId4"/>
    <p:sldId id="272" r:id="rId5"/>
    <p:sldId id="283" r:id="rId6"/>
    <p:sldId id="270" r:id="rId7"/>
    <p:sldId id="284" r:id="rId8"/>
    <p:sldId id="285" r:id="rId9"/>
    <p:sldId id="280" r:id="rId10"/>
    <p:sldId id="257" r:id="rId11"/>
    <p:sldId id="258" r:id="rId12"/>
    <p:sldId id="278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81" r:id="rId21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D5A6"/>
    <a:srgbClr val="9BD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1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4CC426-50C5-544E-9468-AF81339CA9FD}" type="doc">
      <dgm:prSet loTypeId="urn:microsoft.com/office/officeart/2005/8/layout/venn1" loCatId="" qsTypeId="urn:microsoft.com/office/officeart/2005/8/quickstyle/simple1" qsCatId="simple" csTypeId="urn:microsoft.com/office/officeart/2005/8/colors/colorful5" csCatId="colorful" phldr="1"/>
      <dgm:spPr/>
    </dgm:pt>
    <dgm:pt modelId="{82DA1CEA-00E1-8F4E-9852-14B9324B3241}">
      <dgm:prSet phldrT="[Texto]"/>
      <dgm:spPr/>
      <dgm:t>
        <a:bodyPr/>
        <a:lstStyle/>
        <a:p>
          <a:r>
            <a:rPr lang="es-ES" dirty="0"/>
            <a:t>Universidad</a:t>
          </a:r>
        </a:p>
      </dgm:t>
    </dgm:pt>
    <dgm:pt modelId="{A2977700-2506-5C4E-AA1B-613710F73BF9}" type="parTrans" cxnId="{F436B4E9-E327-1B46-AAC2-D174F1B536F7}">
      <dgm:prSet/>
      <dgm:spPr/>
      <dgm:t>
        <a:bodyPr/>
        <a:lstStyle/>
        <a:p>
          <a:endParaRPr lang="es-ES"/>
        </a:p>
      </dgm:t>
    </dgm:pt>
    <dgm:pt modelId="{1E4C0584-E022-1249-8386-7D8B40B197F9}" type="sibTrans" cxnId="{F436B4E9-E327-1B46-AAC2-D174F1B536F7}">
      <dgm:prSet/>
      <dgm:spPr/>
      <dgm:t>
        <a:bodyPr/>
        <a:lstStyle/>
        <a:p>
          <a:endParaRPr lang="es-ES"/>
        </a:p>
      </dgm:t>
    </dgm:pt>
    <dgm:pt modelId="{D02073DE-E689-6C41-92FD-714AB0284EB0}">
      <dgm:prSet phldrT="[Texto]"/>
      <dgm:spPr/>
      <dgm:t>
        <a:bodyPr/>
        <a:lstStyle/>
        <a:p>
          <a:r>
            <a:rPr lang="es-ES" dirty="0"/>
            <a:t>Gobierno</a:t>
          </a:r>
        </a:p>
      </dgm:t>
    </dgm:pt>
    <dgm:pt modelId="{42D6ABFF-90E7-DC49-9389-815F5D006A98}" type="parTrans" cxnId="{5BD37D71-D66B-8F48-8FE0-FFC52068B514}">
      <dgm:prSet/>
      <dgm:spPr/>
      <dgm:t>
        <a:bodyPr/>
        <a:lstStyle/>
        <a:p>
          <a:endParaRPr lang="es-ES"/>
        </a:p>
      </dgm:t>
    </dgm:pt>
    <dgm:pt modelId="{33C7E9F8-35FA-CD4C-BD5F-92FCDB413A50}" type="sibTrans" cxnId="{5BD37D71-D66B-8F48-8FE0-FFC52068B514}">
      <dgm:prSet/>
      <dgm:spPr/>
      <dgm:t>
        <a:bodyPr/>
        <a:lstStyle/>
        <a:p>
          <a:endParaRPr lang="es-ES"/>
        </a:p>
      </dgm:t>
    </dgm:pt>
    <dgm:pt modelId="{6D8387F5-E79E-C045-8D48-B0D23FA46B1A}">
      <dgm:prSet phldrT="[Texto]"/>
      <dgm:spPr/>
      <dgm:t>
        <a:bodyPr/>
        <a:lstStyle/>
        <a:p>
          <a:r>
            <a:rPr lang="es-ES" dirty="0"/>
            <a:t>Industria</a:t>
          </a:r>
        </a:p>
      </dgm:t>
    </dgm:pt>
    <dgm:pt modelId="{C606A192-6297-7948-A83D-0AD1ED82FEB2}" type="parTrans" cxnId="{BFAF5CB7-DD9B-6042-8DF0-4E2EA2100610}">
      <dgm:prSet/>
      <dgm:spPr/>
      <dgm:t>
        <a:bodyPr/>
        <a:lstStyle/>
        <a:p>
          <a:endParaRPr lang="es-ES"/>
        </a:p>
      </dgm:t>
    </dgm:pt>
    <dgm:pt modelId="{B3DC9334-A681-FF44-A608-AC29BD3C1251}" type="sibTrans" cxnId="{BFAF5CB7-DD9B-6042-8DF0-4E2EA2100610}">
      <dgm:prSet/>
      <dgm:spPr/>
      <dgm:t>
        <a:bodyPr/>
        <a:lstStyle/>
        <a:p>
          <a:endParaRPr lang="es-ES"/>
        </a:p>
      </dgm:t>
    </dgm:pt>
    <dgm:pt modelId="{363F6541-BD26-0443-B4EC-DF73DF6D3C06}" type="pres">
      <dgm:prSet presAssocID="{414CC426-50C5-544E-9468-AF81339CA9FD}" presName="compositeShape" presStyleCnt="0">
        <dgm:presLayoutVars>
          <dgm:chMax val="7"/>
          <dgm:dir/>
          <dgm:resizeHandles val="exact"/>
        </dgm:presLayoutVars>
      </dgm:prSet>
      <dgm:spPr/>
    </dgm:pt>
    <dgm:pt modelId="{3C8AF824-F556-6D40-A7E9-0D1D6E7173F9}" type="pres">
      <dgm:prSet presAssocID="{82DA1CEA-00E1-8F4E-9852-14B9324B3241}" presName="circ1" presStyleLbl="vennNode1" presStyleIdx="0" presStyleCnt="3"/>
      <dgm:spPr/>
    </dgm:pt>
    <dgm:pt modelId="{645FFA9D-5065-1740-A0DD-60E2CD998F1F}" type="pres">
      <dgm:prSet presAssocID="{82DA1CEA-00E1-8F4E-9852-14B9324B324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F2663CF5-4BA1-BA43-A447-F8EBB0FFB67F}" type="pres">
      <dgm:prSet presAssocID="{D02073DE-E689-6C41-92FD-714AB0284EB0}" presName="circ2" presStyleLbl="vennNode1" presStyleIdx="1" presStyleCnt="3"/>
      <dgm:spPr/>
    </dgm:pt>
    <dgm:pt modelId="{C1F604FE-7631-F84F-83C6-C46CFAE8B269}" type="pres">
      <dgm:prSet presAssocID="{D02073DE-E689-6C41-92FD-714AB0284EB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7AF33C0-9F20-6344-9EE1-65827D85C56A}" type="pres">
      <dgm:prSet presAssocID="{6D8387F5-E79E-C045-8D48-B0D23FA46B1A}" presName="circ3" presStyleLbl="vennNode1" presStyleIdx="2" presStyleCnt="3"/>
      <dgm:spPr/>
    </dgm:pt>
    <dgm:pt modelId="{9E7CD6C8-0404-5E4B-BE4D-F9D9CA3F671D}" type="pres">
      <dgm:prSet presAssocID="{6D8387F5-E79E-C045-8D48-B0D23FA46B1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EEEEEC1F-02FE-0B41-B3E7-3E60F26030DC}" type="presOf" srcId="{6D8387F5-E79E-C045-8D48-B0D23FA46B1A}" destId="{9E7CD6C8-0404-5E4B-BE4D-F9D9CA3F671D}" srcOrd="1" destOrd="0" presId="urn:microsoft.com/office/officeart/2005/8/layout/venn1"/>
    <dgm:cxn modelId="{17CC5161-0E03-B942-923E-49E8A369FAAA}" type="presOf" srcId="{6D8387F5-E79E-C045-8D48-B0D23FA46B1A}" destId="{97AF33C0-9F20-6344-9EE1-65827D85C56A}" srcOrd="0" destOrd="0" presId="urn:microsoft.com/office/officeart/2005/8/layout/venn1"/>
    <dgm:cxn modelId="{DE27D263-BEEF-2A41-A237-E143FEAA4135}" type="presOf" srcId="{D02073DE-E689-6C41-92FD-714AB0284EB0}" destId="{F2663CF5-4BA1-BA43-A447-F8EBB0FFB67F}" srcOrd="0" destOrd="0" presId="urn:microsoft.com/office/officeart/2005/8/layout/venn1"/>
    <dgm:cxn modelId="{5BD37D71-D66B-8F48-8FE0-FFC52068B514}" srcId="{414CC426-50C5-544E-9468-AF81339CA9FD}" destId="{D02073DE-E689-6C41-92FD-714AB0284EB0}" srcOrd="1" destOrd="0" parTransId="{42D6ABFF-90E7-DC49-9389-815F5D006A98}" sibTransId="{33C7E9F8-35FA-CD4C-BD5F-92FCDB413A50}"/>
    <dgm:cxn modelId="{BFAF5CB7-DD9B-6042-8DF0-4E2EA2100610}" srcId="{414CC426-50C5-544E-9468-AF81339CA9FD}" destId="{6D8387F5-E79E-C045-8D48-B0D23FA46B1A}" srcOrd="2" destOrd="0" parTransId="{C606A192-6297-7948-A83D-0AD1ED82FEB2}" sibTransId="{B3DC9334-A681-FF44-A608-AC29BD3C1251}"/>
    <dgm:cxn modelId="{8264A1C4-A122-5E4C-81C5-B0DCFBC8638C}" type="presOf" srcId="{82DA1CEA-00E1-8F4E-9852-14B9324B3241}" destId="{3C8AF824-F556-6D40-A7E9-0D1D6E7173F9}" srcOrd="0" destOrd="0" presId="urn:microsoft.com/office/officeart/2005/8/layout/venn1"/>
    <dgm:cxn modelId="{B81D83E3-737A-EC41-9C26-866DA8B7448B}" type="presOf" srcId="{414CC426-50C5-544E-9468-AF81339CA9FD}" destId="{363F6541-BD26-0443-B4EC-DF73DF6D3C06}" srcOrd="0" destOrd="0" presId="urn:microsoft.com/office/officeart/2005/8/layout/venn1"/>
    <dgm:cxn modelId="{19C189E8-6764-FE4B-8A73-E5726C2A7BDD}" type="presOf" srcId="{D02073DE-E689-6C41-92FD-714AB0284EB0}" destId="{C1F604FE-7631-F84F-83C6-C46CFAE8B269}" srcOrd="1" destOrd="0" presId="urn:microsoft.com/office/officeart/2005/8/layout/venn1"/>
    <dgm:cxn modelId="{F436B4E9-E327-1B46-AAC2-D174F1B536F7}" srcId="{414CC426-50C5-544E-9468-AF81339CA9FD}" destId="{82DA1CEA-00E1-8F4E-9852-14B9324B3241}" srcOrd="0" destOrd="0" parTransId="{A2977700-2506-5C4E-AA1B-613710F73BF9}" sibTransId="{1E4C0584-E022-1249-8386-7D8B40B197F9}"/>
    <dgm:cxn modelId="{83CDBEFA-C816-EC45-9CFD-287C79B5E45D}" type="presOf" srcId="{82DA1CEA-00E1-8F4E-9852-14B9324B3241}" destId="{645FFA9D-5065-1740-A0DD-60E2CD998F1F}" srcOrd="1" destOrd="0" presId="urn:microsoft.com/office/officeart/2005/8/layout/venn1"/>
    <dgm:cxn modelId="{33F9BEDE-B17D-5144-A9CB-CD2175D03E26}" type="presParOf" srcId="{363F6541-BD26-0443-B4EC-DF73DF6D3C06}" destId="{3C8AF824-F556-6D40-A7E9-0D1D6E7173F9}" srcOrd="0" destOrd="0" presId="urn:microsoft.com/office/officeart/2005/8/layout/venn1"/>
    <dgm:cxn modelId="{96A6A5A1-2DA0-5F4B-82AB-16E788C5D3B4}" type="presParOf" srcId="{363F6541-BD26-0443-B4EC-DF73DF6D3C06}" destId="{645FFA9D-5065-1740-A0DD-60E2CD998F1F}" srcOrd="1" destOrd="0" presId="urn:microsoft.com/office/officeart/2005/8/layout/venn1"/>
    <dgm:cxn modelId="{C914D5E5-AB6C-324C-8CF2-DF2F5DAC2853}" type="presParOf" srcId="{363F6541-BD26-0443-B4EC-DF73DF6D3C06}" destId="{F2663CF5-4BA1-BA43-A447-F8EBB0FFB67F}" srcOrd="2" destOrd="0" presId="urn:microsoft.com/office/officeart/2005/8/layout/venn1"/>
    <dgm:cxn modelId="{996A1735-D6FA-054A-87D4-B80969B20A07}" type="presParOf" srcId="{363F6541-BD26-0443-B4EC-DF73DF6D3C06}" destId="{C1F604FE-7631-F84F-83C6-C46CFAE8B269}" srcOrd="3" destOrd="0" presId="urn:microsoft.com/office/officeart/2005/8/layout/venn1"/>
    <dgm:cxn modelId="{CDA344D2-F57B-5D4A-93E1-A9A22308F9DB}" type="presParOf" srcId="{363F6541-BD26-0443-B4EC-DF73DF6D3C06}" destId="{97AF33C0-9F20-6344-9EE1-65827D85C56A}" srcOrd="4" destOrd="0" presId="urn:microsoft.com/office/officeart/2005/8/layout/venn1"/>
    <dgm:cxn modelId="{5F3435A2-4616-5F41-86CB-0FEEA5FFBA2B}" type="presParOf" srcId="{363F6541-BD26-0443-B4EC-DF73DF6D3C06}" destId="{9E7CD6C8-0404-5E4B-BE4D-F9D9CA3F671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0E0710-B3EB-435A-8A95-4D3D6F233EF2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s-ES"/>
        </a:p>
      </dgm:t>
    </dgm:pt>
    <dgm:pt modelId="{1363AC93-0F37-4370-B032-87F2448A0F3C}">
      <dgm:prSet phldrT="[Texto]"/>
      <dgm:spPr/>
      <dgm:t>
        <a:bodyPr/>
        <a:lstStyle/>
        <a:p>
          <a:r>
            <a:rPr lang="es-ES" dirty="0"/>
            <a:t>Sector</a:t>
          </a:r>
        </a:p>
        <a:p>
          <a:r>
            <a:rPr lang="es-ES" dirty="0"/>
            <a:t>comunitario </a:t>
          </a:r>
        </a:p>
      </dgm:t>
    </dgm:pt>
    <dgm:pt modelId="{F0D6C9F6-8BA8-48C3-8270-C13ECF9F867A}" type="parTrans" cxnId="{B3E82B45-CEBE-443C-A9C4-03370B8C4C36}">
      <dgm:prSet/>
      <dgm:spPr/>
      <dgm:t>
        <a:bodyPr/>
        <a:lstStyle/>
        <a:p>
          <a:endParaRPr lang="es-ES"/>
        </a:p>
      </dgm:t>
    </dgm:pt>
    <dgm:pt modelId="{236EFAE8-CE10-4656-BCE7-096DC2B1AFBC}" type="sibTrans" cxnId="{B3E82B45-CEBE-443C-A9C4-03370B8C4C36}">
      <dgm:prSet/>
      <dgm:spPr/>
      <dgm:t>
        <a:bodyPr/>
        <a:lstStyle/>
        <a:p>
          <a:endParaRPr lang="es-ES"/>
        </a:p>
      </dgm:t>
    </dgm:pt>
    <dgm:pt modelId="{F5BD2C37-1462-43EB-B2B0-EBE009EC8C33}">
      <dgm:prSet phldrT="[Texto]"/>
      <dgm:spPr/>
      <dgm:t>
        <a:bodyPr/>
        <a:lstStyle/>
        <a:p>
          <a:r>
            <a:rPr lang="es-ES" dirty="0"/>
            <a:t>Contribuir a la solución de problemas en sectores vulnerables de nuestra sociedad</a:t>
          </a:r>
        </a:p>
      </dgm:t>
    </dgm:pt>
    <dgm:pt modelId="{6F2313EB-090D-4C60-84FC-8076E3AB0F45}" type="parTrans" cxnId="{418F91E3-6A09-4FCB-BA8D-2C4A3A221BD1}">
      <dgm:prSet/>
      <dgm:spPr/>
      <dgm:t>
        <a:bodyPr/>
        <a:lstStyle/>
        <a:p>
          <a:endParaRPr lang="es-ES"/>
        </a:p>
      </dgm:t>
    </dgm:pt>
    <dgm:pt modelId="{E90E03E3-F4F0-4B80-820F-DDDBD4917B20}" type="sibTrans" cxnId="{418F91E3-6A09-4FCB-BA8D-2C4A3A221BD1}">
      <dgm:prSet/>
      <dgm:spPr/>
      <dgm:t>
        <a:bodyPr/>
        <a:lstStyle/>
        <a:p>
          <a:endParaRPr lang="es-ES"/>
        </a:p>
      </dgm:t>
    </dgm:pt>
    <dgm:pt modelId="{57837E58-EDF6-4B86-B4A4-CDF76B0BD275}">
      <dgm:prSet phldrT="[Texto]"/>
      <dgm:spPr/>
      <dgm:t>
        <a:bodyPr/>
        <a:lstStyle/>
        <a:p>
          <a:r>
            <a:rPr lang="es-ES" dirty="0"/>
            <a:t>Sector productivo</a:t>
          </a:r>
        </a:p>
      </dgm:t>
    </dgm:pt>
    <dgm:pt modelId="{9B4EFC5B-4EAF-4BD0-9804-25414B010F8F}" type="parTrans" cxnId="{818F9860-87FC-4CD2-8F40-82BEBB2EDA1D}">
      <dgm:prSet/>
      <dgm:spPr/>
      <dgm:t>
        <a:bodyPr/>
        <a:lstStyle/>
        <a:p>
          <a:endParaRPr lang="es-ES"/>
        </a:p>
      </dgm:t>
    </dgm:pt>
    <dgm:pt modelId="{25A9B3AD-6065-4FD4-ADAE-10A7DB495A69}" type="sibTrans" cxnId="{818F9860-87FC-4CD2-8F40-82BEBB2EDA1D}">
      <dgm:prSet/>
      <dgm:spPr/>
      <dgm:t>
        <a:bodyPr/>
        <a:lstStyle/>
        <a:p>
          <a:endParaRPr lang="es-ES"/>
        </a:p>
      </dgm:t>
    </dgm:pt>
    <dgm:pt modelId="{D704B767-B6F7-4EB6-AB30-9FA9447DE6BD}">
      <dgm:prSet phldrT="[Texto]"/>
      <dgm:spPr/>
      <dgm:t>
        <a:bodyPr/>
        <a:lstStyle/>
        <a:p>
          <a:r>
            <a:rPr lang="es-ES" dirty="0"/>
            <a:t>Demostrar las capacidades y competencias de los futuros profesionales en los sectores empresariales o posibles empleadores</a:t>
          </a:r>
        </a:p>
      </dgm:t>
    </dgm:pt>
    <dgm:pt modelId="{681A81E8-2EA8-4D93-B4E5-1F7E512D673A}" type="parTrans" cxnId="{9DDA8663-2655-4F87-AC1E-A1022F4883CE}">
      <dgm:prSet/>
      <dgm:spPr/>
      <dgm:t>
        <a:bodyPr/>
        <a:lstStyle/>
        <a:p>
          <a:endParaRPr lang="es-ES"/>
        </a:p>
      </dgm:t>
    </dgm:pt>
    <dgm:pt modelId="{28259112-5223-4FF0-904C-B9E5C221C172}" type="sibTrans" cxnId="{9DDA8663-2655-4F87-AC1E-A1022F4883CE}">
      <dgm:prSet/>
      <dgm:spPr/>
      <dgm:t>
        <a:bodyPr/>
        <a:lstStyle/>
        <a:p>
          <a:endParaRPr lang="es-ES"/>
        </a:p>
      </dgm:t>
    </dgm:pt>
    <dgm:pt modelId="{7ACB6FF9-F850-4952-88BD-8B611DBC518D}">
      <dgm:prSet phldrT="[Texto]"/>
      <dgm:spPr/>
      <dgm:t>
        <a:bodyPr/>
        <a:lstStyle/>
        <a:p>
          <a:r>
            <a:rPr lang="es-ES" dirty="0"/>
            <a:t>Sector Educativo</a:t>
          </a:r>
        </a:p>
      </dgm:t>
    </dgm:pt>
    <dgm:pt modelId="{867FAF6E-F4E0-435F-9A93-91B3982EA56C}" type="parTrans" cxnId="{88E10AF1-4E4F-4514-9389-502F734EFB8A}">
      <dgm:prSet/>
      <dgm:spPr/>
      <dgm:t>
        <a:bodyPr/>
        <a:lstStyle/>
        <a:p>
          <a:endParaRPr lang="es-ES"/>
        </a:p>
      </dgm:t>
    </dgm:pt>
    <dgm:pt modelId="{A38A458D-E140-4120-9CA1-6AF312D9751E}" type="sibTrans" cxnId="{88E10AF1-4E4F-4514-9389-502F734EFB8A}">
      <dgm:prSet/>
      <dgm:spPr/>
      <dgm:t>
        <a:bodyPr/>
        <a:lstStyle/>
        <a:p>
          <a:endParaRPr lang="es-ES"/>
        </a:p>
      </dgm:t>
    </dgm:pt>
    <dgm:pt modelId="{77AA2291-00F6-483A-90F3-02CE9A391676}">
      <dgm:prSet phldrT="[Texto]"/>
      <dgm:spPr/>
      <dgm:t>
        <a:bodyPr/>
        <a:lstStyle/>
        <a:p>
          <a:r>
            <a:rPr lang="es-ES" dirty="0"/>
            <a:t>Obtener retroalimentación  para la mejora continua de la educación superior</a:t>
          </a:r>
        </a:p>
      </dgm:t>
    </dgm:pt>
    <dgm:pt modelId="{DE7DDD2C-3633-4E45-840D-F5C49D756C59}" type="parTrans" cxnId="{A349F681-7FFB-4B8E-A745-78A84AD1806D}">
      <dgm:prSet/>
      <dgm:spPr/>
      <dgm:t>
        <a:bodyPr/>
        <a:lstStyle/>
        <a:p>
          <a:endParaRPr lang="es-ES"/>
        </a:p>
      </dgm:t>
    </dgm:pt>
    <dgm:pt modelId="{8A9A64D0-1322-4CDA-8E52-E24D646D7866}" type="sibTrans" cxnId="{A349F681-7FFB-4B8E-A745-78A84AD1806D}">
      <dgm:prSet/>
      <dgm:spPr/>
      <dgm:t>
        <a:bodyPr/>
        <a:lstStyle/>
        <a:p>
          <a:endParaRPr lang="es-ES"/>
        </a:p>
      </dgm:t>
    </dgm:pt>
    <dgm:pt modelId="{2443E2BD-5B15-684E-B48F-A8BF53750366}" type="pres">
      <dgm:prSet presAssocID="{530E0710-B3EB-435A-8A95-4D3D6F233EF2}" presName="vert0" presStyleCnt="0">
        <dgm:presLayoutVars>
          <dgm:dir/>
          <dgm:animOne val="branch"/>
          <dgm:animLvl val="lvl"/>
        </dgm:presLayoutVars>
      </dgm:prSet>
      <dgm:spPr/>
    </dgm:pt>
    <dgm:pt modelId="{EF561493-7D4A-AA4C-8B91-CBEF1BD01363}" type="pres">
      <dgm:prSet presAssocID="{1363AC93-0F37-4370-B032-87F2448A0F3C}" presName="thickLine" presStyleLbl="alignNode1" presStyleIdx="0" presStyleCnt="3"/>
      <dgm:spPr/>
    </dgm:pt>
    <dgm:pt modelId="{C6651E95-F129-C149-AC93-E51EE73037B5}" type="pres">
      <dgm:prSet presAssocID="{1363AC93-0F37-4370-B032-87F2448A0F3C}" presName="horz1" presStyleCnt="0"/>
      <dgm:spPr/>
    </dgm:pt>
    <dgm:pt modelId="{169D6EE9-47E8-FF47-8340-188551E61A02}" type="pres">
      <dgm:prSet presAssocID="{1363AC93-0F37-4370-B032-87F2448A0F3C}" presName="tx1" presStyleLbl="revTx" presStyleIdx="0" presStyleCnt="6"/>
      <dgm:spPr/>
    </dgm:pt>
    <dgm:pt modelId="{5CB8A761-02D4-2D42-93FE-50817368A9AF}" type="pres">
      <dgm:prSet presAssocID="{1363AC93-0F37-4370-B032-87F2448A0F3C}" presName="vert1" presStyleCnt="0"/>
      <dgm:spPr/>
    </dgm:pt>
    <dgm:pt modelId="{0439936A-E3C8-2F4B-8CBF-F25CEEDD30AD}" type="pres">
      <dgm:prSet presAssocID="{F5BD2C37-1462-43EB-B2B0-EBE009EC8C33}" presName="vertSpace2a" presStyleCnt="0"/>
      <dgm:spPr/>
    </dgm:pt>
    <dgm:pt modelId="{F21FF6A9-A3B2-6143-B909-C90B26E78681}" type="pres">
      <dgm:prSet presAssocID="{F5BD2C37-1462-43EB-B2B0-EBE009EC8C33}" presName="horz2" presStyleCnt="0"/>
      <dgm:spPr/>
    </dgm:pt>
    <dgm:pt modelId="{9F5A3483-4503-1F42-A09D-3E6BD7D3895A}" type="pres">
      <dgm:prSet presAssocID="{F5BD2C37-1462-43EB-B2B0-EBE009EC8C33}" presName="horzSpace2" presStyleCnt="0"/>
      <dgm:spPr/>
    </dgm:pt>
    <dgm:pt modelId="{4050DB30-2286-814D-9F4D-DE924995FC1E}" type="pres">
      <dgm:prSet presAssocID="{F5BD2C37-1462-43EB-B2B0-EBE009EC8C33}" presName="tx2" presStyleLbl="revTx" presStyleIdx="1" presStyleCnt="6"/>
      <dgm:spPr/>
    </dgm:pt>
    <dgm:pt modelId="{571CB537-8324-BC4D-8FA5-32EBDE1660F9}" type="pres">
      <dgm:prSet presAssocID="{F5BD2C37-1462-43EB-B2B0-EBE009EC8C33}" presName="vert2" presStyleCnt="0"/>
      <dgm:spPr/>
    </dgm:pt>
    <dgm:pt modelId="{49A41FD1-A939-CD4C-9B66-E17E506B3469}" type="pres">
      <dgm:prSet presAssocID="{F5BD2C37-1462-43EB-B2B0-EBE009EC8C33}" presName="thinLine2b" presStyleLbl="callout" presStyleIdx="0" presStyleCnt="3"/>
      <dgm:spPr/>
    </dgm:pt>
    <dgm:pt modelId="{B8B49FD6-2107-4E45-A4D7-EDCCDC8CC92B}" type="pres">
      <dgm:prSet presAssocID="{F5BD2C37-1462-43EB-B2B0-EBE009EC8C33}" presName="vertSpace2b" presStyleCnt="0"/>
      <dgm:spPr/>
    </dgm:pt>
    <dgm:pt modelId="{73BCD482-F2EF-054E-8FB4-2A17052A6AD7}" type="pres">
      <dgm:prSet presAssocID="{57837E58-EDF6-4B86-B4A4-CDF76B0BD275}" presName="thickLine" presStyleLbl="alignNode1" presStyleIdx="1" presStyleCnt="3"/>
      <dgm:spPr/>
    </dgm:pt>
    <dgm:pt modelId="{605CE197-C9CF-F64C-89CA-143DB3FA6693}" type="pres">
      <dgm:prSet presAssocID="{57837E58-EDF6-4B86-B4A4-CDF76B0BD275}" presName="horz1" presStyleCnt="0"/>
      <dgm:spPr/>
    </dgm:pt>
    <dgm:pt modelId="{6700F0E0-9C85-6949-8AF5-442F2913F21C}" type="pres">
      <dgm:prSet presAssocID="{57837E58-EDF6-4B86-B4A4-CDF76B0BD275}" presName="tx1" presStyleLbl="revTx" presStyleIdx="2" presStyleCnt="6"/>
      <dgm:spPr/>
    </dgm:pt>
    <dgm:pt modelId="{100F9AB4-D868-6440-B958-90CCBDC1808A}" type="pres">
      <dgm:prSet presAssocID="{57837E58-EDF6-4B86-B4A4-CDF76B0BD275}" presName="vert1" presStyleCnt="0"/>
      <dgm:spPr/>
    </dgm:pt>
    <dgm:pt modelId="{D1E94CE0-B551-4543-9F43-2D5751709DF2}" type="pres">
      <dgm:prSet presAssocID="{D704B767-B6F7-4EB6-AB30-9FA9447DE6BD}" presName="vertSpace2a" presStyleCnt="0"/>
      <dgm:spPr/>
    </dgm:pt>
    <dgm:pt modelId="{A72AB7DF-54AB-744E-A36F-3D78F73F28C8}" type="pres">
      <dgm:prSet presAssocID="{D704B767-B6F7-4EB6-AB30-9FA9447DE6BD}" presName="horz2" presStyleCnt="0"/>
      <dgm:spPr/>
    </dgm:pt>
    <dgm:pt modelId="{A31119D2-75AE-CA4E-878B-74D7665BD7A9}" type="pres">
      <dgm:prSet presAssocID="{D704B767-B6F7-4EB6-AB30-9FA9447DE6BD}" presName="horzSpace2" presStyleCnt="0"/>
      <dgm:spPr/>
    </dgm:pt>
    <dgm:pt modelId="{7DF26BC9-CE90-E347-8B31-7A07475D2D0D}" type="pres">
      <dgm:prSet presAssocID="{D704B767-B6F7-4EB6-AB30-9FA9447DE6BD}" presName="tx2" presStyleLbl="revTx" presStyleIdx="3" presStyleCnt="6"/>
      <dgm:spPr/>
    </dgm:pt>
    <dgm:pt modelId="{46084CA9-AC80-294B-AF21-E08215459EC0}" type="pres">
      <dgm:prSet presAssocID="{D704B767-B6F7-4EB6-AB30-9FA9447DE6BD}" presName="vert2" presStyleCnt="0"/>
      <dgm:spPr/>
    </dgm:pt>
    <dgm:pt modelId="{8E7A629A-ECF1-9645-9792-4080C07B5021}" type="pres">
      <dgm:prSet presAssocID="{D704B767-B6F7-4EB6-AB30-9FA9447DE6BD}" presName="thinLine2b" presStyleLbl="callout" presStyleIdx="1" presStyleCnt="3"/>
      <dgm:spPr/>
    </dgm:pt>
    <dgm:pt modelId="{7176A395-C244-154D-B924-516A20B1B024}" type="pres">
      <dgm:prSet presAssocID="{D704B767-B6F7-4EB6-AB30-9FA9447DE6BD}" presName="vertSpace2b" presStyleCnt="0"/>
      <dgm:spPr/>
    </dgm:pt>
    <dgm:pt modelId="{4F5A7F84-1E4A-7240-BC1F-A78E7BF507B6}" type="pres">
      <dgm:prSet presAssocID="{7ACB6FF9-F850-4952-88BD-8B611DBC518D}" presName="thickLine" presStyleLbl="alignNode1" presStyleIdx="2" presStyleCnt="3"/>
      <dgm:spPr/>
    </dgm:pt>
    <dgm:pt modelId="{86E296D7-476E-5949-934C-88D67A959B5E}" type="pres">
      <dgm:prSet presAssocID="{7ACB6FF9-F850-4952-88BD-8B611DBC518D}" presName="horz1" presStyleCnt="0"/>
      <dgm:spPr/>
    </dgm:pt>
    <dgm:pt modelId="{AF9D0440-4540-8C4D-AE7E-46C03BF95305}" type="pres">
      <dgm:prSet presAssocID="{7ACB6FF9-F850-4952-88BD-8B611DBC518D}" presName="tx1" presStyleLbl="revTx" presStyleIdx="4" presStyleCnt="6"/>
      <dgm:spPr/>
    </dgm:pt>
    <dgm:pt modelId="{81A43C3B-737C-FA41-9227-7B297B2FEF78}" type="pres">
      <dgm:prSet presAssocID="{7ACB6FF9-F850-4952-88BD-8B611DBC518D}" presName="vert1" presStyleCnt="0"/>
      <dgm:spPr/>
    </dgm:pt>
    <dgm:pt modelId="{16A79FE7-58A8-6048-801C-69BCAB408A11}" type="pres">
      <dgm:prSet presAssocID="{77AA2291-00F6-483A-90F3-02CE9A391676}" presName="vertSpace2a" presStyleCnt="0"/>
      <dgm:spPr/>
    </dgm:pt>
    <dgm:pt modelId="{B6883CFF-8146-2048-8BAC-41816293ACAB}" type="pres">
      <dgm:prSet presAssocID="{77AA2291-00F6-483A-90F3-02CE9A391676}" presName="horz2" presStyleCnt="0"/>
      <dgm:spPr/>
    </dgm:pt>
    <dgm:pt modelId="{1D203395-EF69-3F40-9AF5-1D3CC5E18A3F}" type="pres">
      <dgm:prSet presAssocID="{77AA2291-00F6-483A-90F3-02CE9A391676}" presName="horzSpace2" presStyleCnt="0"/>
      <dgm:spPr/>
    </dgm:pt>
    <dgm:pt modelId="{3B5E9EF3-9D37-094A-AFBF-7794854A1EEA}" type="pres">
      <dgm:prSet presAssocID="{77AA2291-00F6-483A-90F3-02CE9A391676}" presName="tx2" presStyleLbl="revTx" presStyleIdx="5" presStyleCnt="6"/>
      <dgm:spPr/>
    </dgm:pt>
    <dgm:pt modelId="{EDE65C9B-561B-C444-A0DF-7294268CED86}" type="pres">
      <dgm:prSet presAssocID="{77AA2291-00F6-483A-90F3-02CE9A391676}" presName="vert2" presStyleCnt="0"/>
      <dgm:spPr/>
    </dgm:pt>
    <dgm:pt modelId="{264A46AE-5A6A-5340-AB48-08ED59D44416}" type="pres">
      <dgm:prSet presAssocID="{77AA2291-00F6-483A-90F3-02CE9A391676}" presName="thinLine2b" presStyleLbl="callout" presStyleIdx="2" presStyleCnt="3"/>
      <dgm:spPr/>
    </dgm:pt>
    <dgm:pt modelId="{B3FCA589-C2A3-C546-8D2A-4CEF16309C98}" type="pres">
      <dgm:prSet presAssocID="{77AA2291-00F6-483A-90F3-02CE9A391676}" presName="vertSpace2b" presStyleCnt="0"/>
      <dgm:spPr/>
    </dgm:pt>
  </dgm:ptLst>
  <dgm:cxnLst>
    <dgm:cxn modelId="{CD79DD06-83AB-DE49-A42A-E6F9D5E32BAA}" type="presOf" srcId="{F5BD2C37-1462-43EB-B2B0-EBE009EC8C33}" destId="{4050DB30-2286-814D-9F4D-DE924995FC1E}" srcOrd="0" destOrd="0" presId="urn:microsoft.com/office/officeart/2008/layout/LinedList"/>
    <dgm:cxn modelId="{9BC69F30-B409-8143-9513-D3BA12A2D0FB}" type="presOf" srcId="{57837E58-EDF6-4B86-B4A4-CDF76B0BD275}" destId="{6700F0E0-9C85-6949-8AF5-442F2913F21C}" srcOrd="0" destOrd="0" presId="urn:microsoft.com/office/officeart/2008/layout/LinedList"/>
    <dgm:cxn modelId="{818F9860-87FC-4CD2-8F40-82BEBB2EDA1D}" srcId="{530E0710-B3EB-435A-8A95-4D3D6F233EF2}" destId="{57837E58-EDF6-4B86-B4A4-CDF76B0BD275}" srcOrd="1" destOrd="0" parTransId="{9B4EFC5B-4EAF-4BD0-9804-25414B010F8F}" sibTransId="{25A9B3AD-6065-4FD4-ADAE-10A7DB495A69}"/>
    <dgm:cxn modelId="{9DDA8663-2655-4F87-AC1E-A1022F4883CE}" srcId="{57837E58-EDF6-4B86-B4A4-CDF76B0BD275}" destId="{D704B767-B6F7-4EB6-AB30-9FA9447DE6BD}" srcOrd="0" destOrd="0" parTransId="{681A81E8-2EA8-4D93-B4E5-1F7E512D673A}" sibTransId="{28259112-5223-4FF0-904C-B9E5C221C172}"/>
    <dgm:cxn modelId="{B3E82B45-CEBE-443C-A9C4-03370B8C4C36}" srcId="{530E0710-B3EB-435A-8A95-4D3D6F233EF2}" destId="{1363AC93-0F37-4370-B032-87F2448A0F3C}" srcOrd="0" destOrd="0" parTransId="{F0D6C9F6-8BA8-48C3-8270-C13ECF9F867A}" sibTransId="{236EFAE8-CE10-4656-BCE7-096DC2B1AFBC}"/>
    <dgm:cxn modelId="{C688F272-F287-3C4C-B0EC-42EACF132B6D}" type="presOf" srcId="{530E0710-B3EB-435A-8A95-4D3D6F233EF2}" destId="{2443E2BD-5B15-684E-B48F-A8BF53750366}" srcOrd="0" destOrd="0" presId="urn:microsoft.com/office/officeart/2008/layout/LinedList"/>
    <dgm:cxn modelId="{5937FB72-E2E5-BA46-8DD5-ADA393DA2C2C}" type="presOf" srcId="{77AA2291-00F6-483A-90F3-02CE9A391676}" destId="{3B5E9EF3-9D37-094A-AFBF-7794854A1EEA}" srcOrd="0" destOrd="0" presId="urn:microsoft.com/office/officeart/2008/layout/LinedList"/>
    <dgm:cxn modelId="{A349F681-7FFB-4B8E-A745-78A84AD1806D}" srcId="{7ACB6FF9-F850-4952-88BD-8B611DBC518D}" destId="{77AA2291-00F6-483A-90F3-02CE9A391676}" srcOrd="0" destOrd="0" parTransId="{DE7DDD2C-3633-4E45-840D-F5C49D756C59}" sibTransId="{8A9A64D0-1322-4CDA-8E52-E24D646D7866}"/>
    <dgm:cxn modelId="{B318EFB4-E6E1-E94A-A110-B47497C605DD}" type="presOf" srcId="{D704B767-B6F7-4EB6-AB30-9FA9447DE6BD}" destId="{7DF26BC9-CE90-E347-8B31-7A07475D2D0D}" srcOrd="0" destOrd="0" presId="urn:microsoft.com/office/officeart/2008/layout/LinedList"/>
    <dgm:cxn modelId="{6F8C31B9-419E-6446-8BB8-CB4EC709FB58}" type="presOf" srcId="{7ACB6FF9-F850-4952-88BD-8B611DBC518D}" destId="{AF9D0440-4540-8C4D-AE7E-46C03BF95305}" srcOrd="0" destOrd="0" presId="urn:microsoft.com/office/officeart/2008/layout/LinedList"/>
    <dgm:cxn modelId="{98FB35C7-5D54-834A-AB11-9539971DA100}" type="presOf" srcId="{1363AC93-0F37-4370-B032-87F2448A0F3C}" destId="{169D6EE9-47E8-FF47-8340-188551E61A02}" srcOrd="0" destOrd="0" presId="urn:microsoft.com/office/officeart/2008/layout/LinedList"/>
    <dgm:cxn modelId="{418F91E3-6A09-4FCB-BA8D-2C4A3A221BD1}" srcId="{1363AC93-0F37-4370-B032-87F2448A0F3C}" destId="{F5BD2C37-1462-43EB-B2B0-EBE009EC8C33}" srcOrd="0" destOrd="0" parTransId="{6F2313EB-090D-4C60-84FC-8076E3AB0F45}" sibTransId="{E90E03E3-F4F0-4B80-820F-DDDBD4917B20}"/>
    <dgm:cxn modelId="{88E10AF1-4E4F-4514-9389-502F734EFB8A}" srcId="{530E0710-B3EB-435A-8A95-4D3D6F233EF2}" destId="{7ACB6FF9-F850-4952-88BD-8B611DBC518D}" srcOrd="2" destOrd="0" parTransId="{867FAF6E-F4E0-435F-9A93-91B3982EA56C}" sibTransId="{A38A458D-E140-4120-9CA1-6AF312D9751E}"/>
    <dgm:cxn modelId="{61C4E578-0EC1-0142-B602-FC9287E337D9}" type="presParOf" srcId="{2443E2BD-5B15-684E-B48F-A8BF53750366}" destId="{EF561493-7D4A-AA4C-8B91-CBEF1BD01363}" srcOrd="0" destOrd="0" presId="urn:microsoft.com/office/officeart/2008/layout/LinedList"/>
    <dgm:cxn modelId="{C0043788-91C8-0F45-9B9B-D54ECC703F0D}" type="presParOf" srcId="{2443E2BD-5B15-684E-B48F-A8BF53750366}" destId="{C6651E95-F129-C149-AC93-E51EE73037B5}" srcOrd="1" destOrd="0" presId="urn:microsoft.com/office/officeart/2008/layout/LinedList"/>
    <dgm:cxn modelId="{3417F36F-456A-E146-8BEE-45F83A2E7D43}" type="presParOf" srcId="{C6651E95-F129-C149-AC93-E51EE73037B5}" destId="{169D6EE9-47E8-FF47-8340-188551E61A02}" srcOrd="0" destOrd="0" presId="urn:microsoft.com/office/officeart/2008/layout/LinedList"/>
    <dgm:cxn modelId="{0587B00C-D4F5-8642-89C3-DF1BD1FF535E}" type="presParOf" srcId="{C6651E95-F129-C149-AC93-E51EE73037B5}" destId="{5CB8A761-02D4-2D42-93FE-50817368A9AF}" srcOrd="1" destOrd="0" presId="urn:microsoft.com/office/officeart/2008/layout/LinedList"/>
    <dgm:cxn modelId="{B2852F7B-E0D9-5848-98B9-B4405DDD6763}" type="presParOf" srcId="{5CB8A761-02D4-2D42-93FE-50817368A9AF}" destId="{0439936A-E3C8-2F4B-8CBF-F25CEEDD30AD}" srcOrd="0" destOrd="0" presId="urn:microsoft.com/office/officeart/2008/layout/LinedList"/>
    <dgm:cxn modelId="{4AC05199-A1B0-6347-9AB8-0DA4D41D03E7}" type="presParOf" srcId="{5CB8A761-02D4-2D42-93FE-50817368A9AF}" destId="{F21FF6A9-A3B2-6143-B909-C90B26E78681}" srcOrd="1" destOrd="0" presId="urn:microsoft.com/office/officeart/2008/layout/LinedList"/>
    <dgm:cxn modelId="{B290E09D-3827-8241-AD93-6AAA97C40E4F}" type="presParOf" srcId="{F21FF6A9-A3B2-6143-B909-C90B26E78681}" destId="{9F5A3483-4503-1F42-A09D-3E6BD7D3895A}" srcOrd="0" destOrd="0" presId="urn:microsoft.com/office/officeart/2008/layout/LinedList"/>
    <dgm:cxn modelId="{86E39755-A261-9943-86F6-15E018A9D9F2}" type="presParOf" srcId="{F21FF6A9-A3B2-6143-B909-C90B26E78681}" destId="{4050DB30-2286-814D-9F4D-DE924995FC1E}" srcOrd="1" destOrd="0" presId="urn:microsoft.com/office/officeart/2008/layout/LinedList"/>
    <dgm:cxn modelId="{7125EEF5-264F-454C-AC7B-FB3973B9B4A2}" type="presParOf" srcId="{F21FF6A9-A3B2-6143-B909-C90B26E78681}" destId="{571CB537-8324-BC4D-8FA5-32EBDE1660F9}" srcOrd="2" destOrd="0" presId="urn:microsoft.com/office/officeart/2008/layout/LinedList"/>
    <dgm:cxn modelId="{9F515FE8-9F99-E848-A2CC-317F98F348B6}" type="presParOf" srcId="{5CB8A761-02D4-2D42-93FE-50817368A9AF}" destId="{49A41FD1-A939-CD4C-9B66-E17E506B3469}" srcOrd="2" destOrd="0" presId="urn:microsoft.com/office/officeart/2008/layout/LinedList"/>
    <dgm:cxn modelId="{9CC8F0B1-BDB5-CC44-B935-4C39AC2D5394}" type="presParOf" srcId="{5CB8A761-02D4-2D42-93FE-50817368A9AF}" destId="{B8B49FD6-2107-4E45-A4D7-EDCCDC8CC92B}" srcOrd="3" destOrd="0" presId="urn:microsoft.com/office/officeart/2008/layout/LinedList"/>
    <dgm:cxn modelId="{ED3016B4-3DA1-C643-AB4C-8399F54F2215}" type="presParOf" srcId="{2443E2BD-5B15-684E-B48F-A8BF53750366}" destId="{73BCD482-F2EF-054E-8FB4-2A17052A6AD7}" srcOrd="2" destOrd="0" presId="urn:microsoft.com/office/officeart/2008/layout/LinedList"/>
    <dgm:cxn modelId="{8F6676F9-1FD3-5D48-97A8-C5FAA45FC4A1}" type="presParOf" srcId="{2443E2BD-5B15-684E-B48F-A8BF53750366}" destId="{605CE197-C9CF-F64C-89CA-143DB3FA6693}" srcOrd="3" destOrd="0" presId="urn:microsoft.com/office/officeart/2008/layout/LinedList"/>
    <dgm:cxn modelId="{00B5430C-F267-2746-B828-98178B90FB0F}" type="presParOf" srcId="{605CE197-C9CF-F64C-89CA-143DB3FA6693}" destId="{6700F0E0-9C85-6949-8AF5-442F2913F21C}" srcOrd="0" destOrd="0" presId="urn:microsoft.com/office/officeart/2008/layout/LinedList"/>
    <dgm:cxn modelId="{51341C4B-8D90-D849-9BC6-892FF79BD398}" type="presParOf" srcId="{605CE197-C9CF-F64C-89CA-143DB3FA6693}" destId="{100F9AB4-D868-6440-B958-90CCBDC1808A}" srcOrd="1" destOrd="0" presId="urn:microsoft.com/office/officeart/2008/layout/LinedList"/>
    <dgm:cxn modelId="{2727563F-21EF-6C4D-BF88-7AF57C2C7D7E}" type="presParOf" srcId="{100F9AB4-D868-6440-B958-90CCBDC1808A}" destId="{D1E94CE0-B551-4543-9F43-2D5751709DF2}" srcOrd="0" destOrd="0" presId="urn:microsoft.com/office/officeart/2008/layout/LinedList"/>
    <dgm:cxn modelId="{509C1164-837A-9549-8387-A360AEED9FC9}" type="presParOf" srcId="{100F9AB4-D868-6440-B958-90CCBDC1808A}" destId="{A72AB7DF-54AB-744E-A36F-3D78F73F28C8}" srcOrd="1" destOrd="0" presId="urn:microsoft.com/office/officeart/2008/layout/LinedList"/>
    <dgm:cxn modelId="{A50ADE11-2B62-C54F-A8A2-D87C2D4DAEAA}" type="presParOf" srcId="{A72AB7DF-54AB-744E-A36F-3D78F73F28C8}" destId="{A31119D2-75AE-CA4E-878B-74D7665BD7A9}" srcOrd="0" destOrd="0" presId="urn:microsoft.com/office/officeart/2008/layout/LinedList"/>
    <dgm:cxn modelId="{0C6001C8-9312-7B4B-824E-FFA3B9E15EF2}" type="presParOf" srcId="{A72AB7DF-54AB-744E-A36F-3D78F73F28C8}" destId="{7DF26BC9-CE90-E347-8B31-7A07475D2D0D}" srcOrd="1" destOrd="0" presId="urn:microsoft.com/office/officeart/2008/layout/LinedList"/>
    <dgm:cxn modelId="{B74D4E64-87C2-5F4F-AF57-92726302FDED}" type="presParOf" srcId="{A72AB7DF-54AB-744E-A36F-3D78F73F28C8}" destId="{46084CA9-AC80-294B-AF21-E08215459EC0}" srcOrd="2" destOrd="0" presId="urn:microsoft.com/office/officeart/2008/layout/LinedList"/>
    <dgm:cxn modelId="{7B857865-D920-0840-B42F-934AD8A4A2CB}" type="presParOf" srcId="{100F9AB4-D868-6440-B958-90CCBDC1808A}" destId="{8E7A629A-ECF1-9645-9792-4080C07B5021}" srcOrd="2" destOrd="0" presId="urn:microsoft.com/office/officeart/2008/layout/LinedList"/>
    <dgm:cxn modelId="{F9EBE8FD-0B7C-7349-93CA-90C2A7413B59}" type="presParOf" srcId="{100F9AB4-D868-6440-B958-90CCBDC1808A}" destId="{7176A395-C244-154D-B924-516A20B1B024}" srcOrd="3" destOrd="0" presId="urn:microsoft.com/office/officeart/2008/layout/LinedList"/>
    <dgm:cxn modelId="{5BB676B5-F623-E746-835A-B18BA24CA195}" type="presParOf" srcId="{2443E2BD-5B15-684E-B48F-A8BF53750366}" destId="{4F5A7F84-1E4A-7240-BC1F-A78E7BF507B6}" srcOrd="4" destOrd="0" presId="urn:microsoft.com/office/officeart/2008/layout/LinedList"/>
    <dgm:cxn modelId="{606965EE-AE36-4E49-B474-F20295A98F37}" type="presParOf" srcId="{2443E2BD-5B15-684E-B48F-A8BF53750366}" destId="{86E296D7-476E-5949-934C-88D67A959B5E}" srcOrd="5" destOrd="0" presId="urn:microsoft.com/office/officeart/2008/layout/LinedList"/>
    <dgm:cxn modelId="{D4E7F8F3-6F12-EB4F-A7CE-A06A8F0B4075}" type="presParOf" srcId="{86E296D7-476E-5949-934C-88D67A959B5E}" destId="{AF9D0440-4540-8C4D-AE7E-46C03BF95305}" srcOrd="0" destOrd="0" presId="urn:microsoft.com/office/officeart/2008/layout/LinedList"/>
    <dgm:cxn modelId="{68890D87-765C-114A-AA42-843A886C49D3}" type="presParOf" srcId="{86E296D7-476E-5949-934C-88D67A959B5E}" destId="{81A43C3B-737C-FA41-9227-7B297B2FEF78}" srcOrd="1" destOrd="0" presId="urn:microsoft.com/office/officeart/2008/layout/LinedList"/>
    <dgm:cxn modelId="{C7D1F94D-C094-5540-A7DF-EC9E0D26B5AC}" type="presParOf" srcId="{81A43C3B-737C-FA41-9227-7B297B2FEF78}" destId="{16A79FE7-58A8-6048-801C-69BCAB408A11}" srcOrd="0" destOrd="0" presId="urn:microsoft.com/office/officeart/2008/layout/LinedList"/>
    <dgm:cxn modelId="{3A130232-CD4E-EA47-86F6-4A86E2BB8FBC}" type="presParOf" srcId="{81A43C3B-737C-FA41-9227-7B297B2FEF78}" destId="{B6883CFF-8146-2048-8BAC-41816293ACAB}" srcOrd="1" destOrd="0" presId="urn:microsoft.com/office/officeart/2008/layout/LinedList"/>
    <dgm:cxn modelId="{58FB4C6C-5BD4-D04D-AC64-3783550A4C18}" type="presParOf" srcId="{B6883CFF-8146-2048-8BAC-41816293ACAB}" destId="{1D203395-EF69-3F40-9AF5-1D3CC5E18A3F}" srcOrd="0" destOrd="0" presId="urn:microsoft.com/office/officeart/2008/layout/LinedList"/>
    <dgm:cxn modelId="{42B0BD0D-C82B-3D42-96B5-5FB47B764340}" type="presParOf" srcId="{B6883CFF-8146-2048-8BAC-41816293ACAB}" destId="{3B5E9EF3-9D37-094A-AFBF-7794854A1EEA}" srcOrd="1" destOrd="0" presId="urn:microsoft.com/office/officeart/2008/layout/LinedList"/>
    <dgm:cxn modelId="{F301BC45-C608-7341-A323-CFB79FB5EB7A}" type="presParOf" srcId="{B6883CFF-8146-2048-8BAC-41816293ACAB}" destId="{EDE65C9B-561B-C444-A0DF-7294268CED86}" srcOrd="2" destOrd="0" presId="urn:microsoft.com/office/officeart/2008/layout/LinedList"/>
    <dgm:cxn modelId="{338CFC2B-6174-9741-9469-25BF6243A801}" type="presParOf" srcId="{81A43C3B-737C-FA41-9227-7B297B2FEF78}" destId="{264A46AE-5A6A-5340-AB48-08ED59D44416}" srcOrd="2" destOrd="0" presId="urn:microsoft.com/office/officeart/2008/layout/LinedList"/>
    <dgm:cxn modelId="{BA49DC06-EB44-8E4A-8637-A9DB0BC7F1BF}" type="presParOf" srcId="{81A43C3B-737C-FA41-9227-7B297B2FEF78}" destId="{B3FCA589-C2A3-C546-8D2A-4CEF16309C98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0E0710-B3EB-435A-8A95-4D3D6F233EF2}" type="doc">
      <dgm:prSet loTypeId="urn:microsoft.com/office/officeart/2008/layout/Lin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s-ES"/>
        </a:p>
      </dgm:t>
    </dgm:pt>
    <dgm:pt modelId="{1363AC93-0F37-4370-B032-87F2448A0F3C}">
      <dgm:prSet phldrT="[Texto]"/>
      <dgm:spPr/>
      <dgm:t>
        <a:bodyPr/>
        <a:lstStyle/>
        <a:p>
          <a:r>
            <a:rPr lang="es-ES" dirty="0"/>
            <a:t>Sectores comunitario </a:t>
          </a:r>
        </a:p>
      </dgm:t>
    </dgm:pt>
    <dgm:pt modelId="{F0D6C9F6-8BA8-48C3-8270-C13ECF9F867A}" type="parTrans" cxnId="{B3E82B45-CEBE-443C-A9C4-03370B8C4C36}">
      <dgm:prSet/>
      <dgm:spPr/>
      <dgm:t>
        <a:bodyPr/>
        <a:lstStyle/>
        <a:p>
          <a:endParaRPr lang="es-ES"/>
        </a:p>
      </dgm:t>
    </dgm:pt>
    <dgm:pt modelId="{236EFAE8-CE10-4656-BCE7-096DC2B1AFBC}" type="sibTrans" cxnId="{B3E82B45-CEBE-443C-A9C4-03370B8C4C36}">
      <dgm:prSet/>
      <dgm:spPr/>
      <dgm:t>
        <a:bodyPr/>
        <a:lstStyle/>
        <a:p>
          <a:endParaRPr lang="es-ES"/>
        </a:p>
      </dgm:t>
    </dgm:pt>
    <dgm:pt modelId="{F5BD2C37-1462-43EB-B2B0-EBE009EC8C33}">
      <dgm:prSet phldrT="[Texto]"/>
      <dgm:spPr/>
      <dgm:t>
        <a:bodyPr/>
        <a:lstStyle/>
        <a:p>
          <a:r>
            <a:rPr lang="es-ES" dirty="0"/>
            <a:t>Fortalecer Capacidades en la comunidad demostrando la formación de competencias de los profesionales.</a:t>
          </a:r>
        </a:p>
      </dgm:t>
    </dgm:pt>
    <dgm:pt modelId="{6F2313EB-090D-4C60-84FC-8076E3AB0F45}" type="parTrans" cxnId="{418F91E3-6A09-4FCB-BA8D-2C4A3A221BD1}">
      <dgm:prSet/>
      <dgm:spPr/>
      <dgm:t>
        <a:bodyPr/>
        <a:lstStyle/>
        <a:p>
          <a:endParaRPr lang="es-ES"/>
        </a:p>
      </dgm:t>
    </dgm:pt>
    <dgm:pt modelId="{E90E03E3-F4F0-4B80-820F-DDDBD4917B20}" type="sibTrans" cxnId="{418F91E3-6A09-4FCB-BA8D-2C4A3A221BD1}">
      <dgm:prSet/>
      <dgm:spPr/>
      <dgm:t>
        <a:bodyPr/>
        <a:lstStyle/>
        <a:p>
          <a:endParaRPr lang="es-ES"/>
        </a:p>
      </dgm:t>
    </dgm:pt>
    <dgm:pt modelId="{57837E58-EDF6-4B86-B4A4-CDF76B0BD275}">
      <dgm:prSet phldrT="[Texto]"/>
      <dgm:spPr/>
      <dgm:t>
        <a:bodyPr/>
        <a:lstStyle/>
        <a:p>
          <a:r>
            <a:rPr lang="es-ES" dirty="0"/>
            <a:t>Sector productivo</a:t>
          </a:r>
        </a:p>
      </dgm:t>
    </dgm:pt>
    <dgm:pt modelId="{9B4EFC5B-4EAF-4BD0-9804-25414B010F8F}" type="parTrans" cxnId="{818F9860-87FC-4CD2-8F40-82BEBB2EDA1D}">
      <dgm:prSet/>
      <dgm:spPr/>
      <dgm:t>
        <a:bodyPr/>
        <a:lstStyle/>
        <a:p>
          <a:endParaRPr lang="es-ES"/>
        </a:p>
      </dgm:t>
    </dgm:pt>
    <dgm:pt modelId="{25A9B3AD-6065-4FD4-ADAE-10A7DB495A69}" type="sibTrans" cxnId="{818F9860-87FC-4CD2-8F40-82BEBB2EDA1D}">
      <dgm:prSet/>
      <dgm:spPr/>
      <dgm:t>
        <a:bodyPr/>
        <a:lstStyle/>
        <a:p>
          <a:endParaRPr lang="es-ES"/>
        </a:p>
      </dgm:t>
    </dgm:pt>
    <dgm:pt modelId="{D704B767-B6F7-4EB6-AB30-9FA9447DE6BD}">
      <dgm:prSet phldrT="[Texto]"/>
      <dgm:spPr/>
      <dgm:t>
        <a:bodyPr/>
        <a:lstStyle/>
        <a:p>
          <a:r>
            <a:rPr lang="es-ES" dirty="0"/>
            <a:t>Buscar las tendencias que marcan el desarrollo productivo de un mercado laboral para la formación profesional.</a:t>
          </a:r>
        </a:p>
      </dgm:t>
    </dgm:pt>
    <dgm:pt modelId="{681A81E8-2EA8-4D93-B4E5-1F7E512D673A}" type="parTrans" cxnId="{9DDA8663-2655-4F87-AC1E-A1022F4883CE}">
      <dgm:prSet/>
      <dgm:spPr/>
      <dgm:t>
        <a:bodyPr/>
        <a:lstStyle/>
        <a:p>
          <a:endParaRPr lang="es-ES"/>
        </a:p>
      </dgm:t>
    </dgm:pt>
    <dgm:pt modelId="{28259112-5223-4FF0-904C-B9E5C221C172}" type="sibTrans" cxnId="{9DDA8663-2655-4F87-AC1E-A1022F4883CE}">
      <dgm:prSet/>
      <dgm:spPr/>
      <dgm:t>
        <a:bodyPr/>
        <a:lstStyle/>
        <a:p>
          <a:endParaRPr lang="es-ES"/>
        </a:p>
      </dgm:t>
    </dgm:pt>
    <dgm:pt modelId="{7ACB6FF9-F850-4952-88BD-8B611DBC518D}">
      <dgm:prSet phldrT="[Texto]"/>
      <dgm:spPr/>
      <dgm:t>
        <a:bodyPr/>
        <a:lstStyle/>
        <a:p>
          <a:r>
            <a:rPr lang="es-ES" dirty="0"/>
            <a:t>Sector Educativo</a:t>
          </a:r>
        </a:p>
      </dgm:t>
    </dgm:pt>
    <dgm:pt modelId="{867FAF6E-F4E0-435F-9A93-91B3982EA56C}" type="parTrans" cxnId="{88E10AF1-4E4F-4514-9389-502F734EFB8A}">
      <dgm:prSet/>
      <dgm:spPr/>
      <dgm:t>
        <a:bodyPr/>
        <a:lstStyle/>
        <a:p>
          <a:endParaRPr lang="es-ES"/>
        </a:p>
      </dgm:t>
    </dgm:pt>
    <dgm:pt modelId="{A38A458D-E140-4120-9CA1-6AF312D9751E}" type="sibTrans" cxnId="{88E10AF1-4E4F-4514-9389-502F734EFB8A}">
      <dgm:prSet/>
      <dgm:spPr/>
      <dgm:t>
        <a:bodyPr/>
        <a:lstStyle/>
        <a:p>
          <a:endParaRPr lang="es-ES"/>
        </a:p>
      </dgm:t>
    </dgm:pt>
    <dgm:pt modelId="{77AA2291-00F6-483A-90F3-02CE9A391676}">
      <dgm:prSet phldrT="[Texto]"/>
      <dgm:spPr/>
      <dgm:t>
        <a:bodyPr/>
        <a:lstStyle/>
        <a:p>
          <a:r>
            <a:rPr lang="es-ES" dirty="0"/>
            <a:t>Generar espacios que faciliten la transferencia de conocimientos articuladas a la pertinencia de la carrera y la IES.</a:t>
          </a:r>
        </a:p>
      </dgm:t>
    </dgm:pt>
    <dgm:pt modelId="{DE7DDD2C-3633-4E45-840D-F5C49D756C59}" type="parTrans" cxnId="{A349F681-7FFB-4B8E-A745-78A84AD1806D}">
      <dgm:prSet/>
      <dgm:spPr/>
      <dgm:t>
        <a:bodyPr/>
        <a:lstStyle/>
        <a:p>
          <a:endParaRPr lang="es-ES"/>
        </a:p>
      </dgm:t>
    </dgm:pt>
    <dgm:pt modelId="{8A9A64D0-1322-4CDA-8E52-E24D646D7866}" type="sibTrans" cxnId="{A349F681-7FFB-4B8E-A745-78A84AD1806D}">
      <dgm:prSet/>
      <dgm:spPr/>
      <dgm:t>
        <a:bodyPr/>
        <a:lstStyle/>
        <a:p>
          <a:endParaRPr lang="es-ES"/>
        </a:p>
      </dgm:t>
    </dgm:pt>
    <dgm:pt modelId="{2443E2BD-5B15-684E-B48F-A8BF53750366}" type="pres">
      <dgm:prSet presAssocID="{530E0710-B3EB-435A-8A95-4D3D6F233EF2}" presName="vert0" presStyleCnt="0">
        <dgm:presLayoutVars>
          <dgm:dir/>
          <dgm:animOne val="branch"/>
          <dgm:animLvl val="lvl"/>
        </dgm:presLayoutVars>
      </dgm:prSet>
      <dgm:spPr/>
    </dgm:pt>
    <dgm:pt modelId="{EF561493-7D4A-AA4C-8B91-CBEF1BD01363}" type="pres">
      <dgm:prSet presAssocID="{1363AC93-0F37-4370-B032-87F2448A0F3C}" presName="thickLine" presStyleLbl="alignNode1" presStyleIdx="0" presStyleCnt="3"/>
      <dgm:spPr/>
    </dgm:pt>
    <dgm:pt modelId="{C6651E95-F129-C149-AC93-E51EE73037B5}" type="pres">
      <dgm:prSet presAssocID="{1363AC93-0F37-4370-B032-87F2448A0F3C}" presName="horz1" presStyleCnt="0"/>
      <dgm:spPr/>
    </dgm:pt>
    <dgm:pt modelId="{169D6EE9-47E8-FF47-8340-188551E61A02}" type="pres">
      <dgm:prSet presAssocID="{1363AC93-0F37-4370-B032-87F2448A0F3C}" presName="tx1" presStyleLbl="revTx" presStyleIdx="0" presStyleCnt="6"/>
      <dgm:spPr/>
    </dgm:pt>
    <dgm:pt modelId="{5CB8A761-02D4-2D42-93FE-50817368A9AF}" type="pres">
      <dgm:prSet presAssocID="{1363AC93-0F37-4370-B032-87F2448A0F3C}" presName="vert1" presStyleCnt="0"/>
      <dgm:spPr/>
    </dgm:pt>
    <dgm:pt modelId="{0439936A-E3C8-2F4B-8CBF-F25CEEDD30AD}" type="pres">
      <dgm:prSet presAssocID="{F5BD2C37-1462-43EB-B2B0-EBE009EC8C33}" presName="vertSpace2a" presStyleCnt="0"/>
      <dgm:spPr/>
    </dgm:pt>
    <dgm:pt modelId="{F21FF6A9-A3B2-6143-B909-C90B26E78681}" type="pres">
      <dgm:prSet presAssocID="{F5BD2C37-1462-43EB-B2B0-EBE009EC8C33}" presName="horz2" presStyleCnt="0"/>
      <dgm:spPr/>
    </dgm:pt>
    <dgm:pt modelId="{9F5A3483-4503-1F42-A09D-3E6BD7D3895A}" type="pres">
      <dgm:prSet presAssocID="{F5BD2C37-1462-43EB-B2B0-EBE009EC8C33}" presName="horzSpace2" presStyleCnt="0"/>
      <dgm:spPr/>
    </dgm:pt>
    <dgm:pt modelId="{4050DB30-2286-814D-9F4D-DE924995FC1E}" type="pres">
      <dgm:prSet presAssocID="{F5BD2C37-1462-43EB-B2B0-EBE009EC8C33}" presName="tx2" presStyleLbl="revTx" presStyleIdx="1" presStyleCnt="6"/>
      <dgm:spPr/>
    </dgm:pt>
    <dgm:pt modelId="{571CB537-8324-BC4D-8FA5-32EBDE1660F9}" type="pres">
      <dgm:prSet presAssocID="{F5BD2C37-1462-43EB-B2B0-EBE009EC8C33}" presName="vert2" presStyleCnt="0"/>
      <dgm:spPr/>
    </dgm:pt>
    <dgm:pt modelId="{49A41FD1-A939-CD4C-9B66-E17E506B3469}" type="pres">
      <dgm:prSet presAssocID="{F5BD2C37-1462-43EB-B2B0-EBE009EC8C33}" presName="thinLine2b" presStyleLbl="callout" presStyleIdx="0" presStyleCnt="3"/>
      <dgm:spPr/>
    </dgm:pt>
    <dgm:pt modelId="{B8B49FD6-2107-4E45-A4D7-EDCCDC8CC92B}" type="pres">
      <dgm:prSet presAssocID="{F5BD2C37-1462-43EB-B2B0-EBE009EC8C33}" presName="vertSpace2b" presStyleCnt="0"/>
      <dgm:spPr/>
    </dgm:pt>
    <dgm:pt modelId="{73BCD482-F2EF-054E-8FB4-2A17052A6AD7}" type="pres">
      <dgm:prSet presAssocID="{57837E58-EDF6-4B86-B4A4-CDF76B0BD275}" presName="thickLine" presStyleLbl="alignNode1" presStyleIdx="1" presStyleCnt="3"/>
      <dgm:spPr/>
    </dgm:pt>
    <dgm:pt modelId="{605CE197-C9CF-F64C-89CA-143DB3FA6693}" type="pres">
      <dgm:prSet presAssocID="{57837E58-EDF6-4B86-B4A4-CDF76B0BD275}" presName="horz1" presStyleCnt="0"/>
      <dgm:spPr/>
    </dgm:pt>
    <dgm:pt modelId="{6700F0E0-9C85-6949-8AF5-442F2913F21C}" type="pres">
      <dgm:prSet presAssocID="{57837E58-EDF6-4B86-B4A4-CDF76B0BD275}" presName="tx1" presStyleLbl="revTx" presStyleIdx="2" presStyleCnt="6"/>
      <dgm:spPr/>
    </dgm:pt>
    <dgm:pt modelId="{100F9AB4-D868-6440-B958-90CCBDC1808A}" type="pres">
      <dgm:prSet presAssocID="{57837E58-EDF6-4B86-B4A4-CDF76B0BD275}" presName="vert1" presStyleCnt="0"/>
      <dgm:spPr/>
    </dgm:pt>
    <dgm:pt modelId="{D1E94CE0-B551-4543-9F43-2D5751709DF2}" type="pres">
      <dgm:prSet presAssocID="{D704B767-B6F7-4EB6-AB30-9FA9447DE6BD}" presName="vertSpace2a" presStyleCnt="0"/>
      <dgm:spPr/>
    </dgm:pt>
    <dgm:pt modelId="{A72AB7DF-54AB-744E-A36F-3D78F73F28C8}" type="pres">
      <dgm:prSet presAssocID="{D704B767-B6F7-4EB6-AB30-9FA9447DE6BD}" presName="horz2" presStyleCnt="0"/>
      <dgm:spPr/>
    </dgm:pt>
    <dgm:pt modelId="{A31119D2-75AE-CA4E-878B-74D7665BD7A9}" type="pres">
      <dgm:prSet presAssocID="{D704B767-B6F7-4EB6-AB30-9FA9447DE6BD}" presName="horzSpace2" presStyleCnt="0"/>
      <dgm:spPr/>
    </dgm:pt>
    <dgm:pt modelId="{7DF26BC9-CE90-E347-8B31-7A07475D2D0D}" type="pres">
      <dgm:prSet presAssocID="{D704B767-B6F7-4EB6-AB30-9FA9447DE6BD}" presName="tx2" presStyleLbl="revTx" presStyleIdx="3" presStyleCnt="6"/>
      <dgm:spPr/>
    </dgm:pt>
    <dgm:pt modelId="{46084CA9-AC80-294B-AF21-E08215459EC0}" type="pres">
      <dgm:prSet presAssocID="{D704B767-B6F7-4EB6-AB30-9FA9447DE6BD}" presName="vert2" presStyleCnt="0"/>
      <dgm:spPr/>
    </dgm:pt>
    <dgm:pt modelId="{8E7A629A-ECF1-9645-9792-4080C07B5021}" type="pres">
      <dgm:prSet presAssocID="{D704B767-B6F7-4EB6-AB30-9FA9447DE6BD}" presName="thinLine2b" presStyleLbl="callout" presStyleIdx="1" presStyleCnt="3"/>
      <dgm:spPr/>
    </dgm:pt>
    <dgm:pt modelId="{7176A395-C244-154D-B924-516A20B1B024}" type="pres">
      <dgm:prSet presAssocID="{D704B767-B6F7-4EB6-AB30-9FA9447DE6BD}" presName="vertSpace2b" presStyleCnt="0"/>
      <dgm:spPr/>
    </dgm:pt>
    <dgm:pt modelId="{4F5A7F84-1E4A-7240-BC1F-A78E7BF507B6}" type="pres">
      <dgm:prSet presAssocID="{7ACB6FF9-F850-4952-88BD-8B611DBC518D}" presName="thickLine" presStyleLbl="alignNode1" presStyleIdx="2" presStyleCnt="3"/>
      <dgm:spPr/>
    </dgm:pt>
    <dgm:pt modelId="{86E296D7-476E-5949-934C-88D67A959B5E}" type="pres">
      <dgm:prSet presAssocID="{7ACB6FF9-F850-4952-88BD-8B611DBC518D}" presName="horz1" presStyleCnt="0"/>
      <dgm:spPr/>
    </dgm:pt>
    <dgm:pt modelId="{AF9D0440-4540-8C4D-AE7E-46C03BF95305}" type="pres">
      <dgm:prSet presAssocID="{7ACB6FF9-F850-4952-88BD-8B611DBC518D}" presName="tx1" presStyleLbl="revTx" presStyleIdx="4" presStyleCnt="6"/>
      <dgm:spPr/>
    </dgm:pt>
    <dgm:pt modelId="{81A43C3B-737C-FA41-9227-7B297B2FEF78}" type="pres">
      <dgm:prSet presAssocID="{7ACB6FF9-F850-4952-88BD-8B611DBC518D}" presName="vert1" presStyleCnt="0"/>
      <dgm:spPr/>
    </dgm:pt>
    <dgm:pt modelId="{16A79FE7-58A8-6048-801C-69BCAB408A11}" type="pres">
      <dgm:prSet presAssocID="{77AA2291-00F6-483A-90F3-02CE9A391676}" presName="vertSpace2a" presStyleCnt="0"/>
      <dgm:spPr/>
    </dgm:pt>
    <dgm:pt modelId="{B6883CFF-8146-2048-8BAC-41816293ACAB}" type="pres">
      <dgm:prSet presAssocID="{77AA2291-00F6-483A-90F3-02CE9A391676}" presName="horz2" presStyleCnt="0"/>
      <dgm:spPr/>
    </dgm:pt>
    <dgm:pt modelId="{1D203395-EF69-3F40-9AF5-1D3CC5E18A3F}" type="pres">
      <dgm:prSet presAssocID="{77AA2291-00F6-483A-90F3-02CE9A391676}" presName="horzSpace2" presStyleCnt="0"/>
      <dgm:spPr/>
    </dgm:pt>
    <dgm:pt modelId="{3B5E9EF3-9D37-094A-AFBF-7794854A1EEA}" type="pres">
      <dgm:prSet presAssocID="{77AA2291-00F6-483A-90F3-02CE9A391676}" presName="tx2" presStyleLbl="revTx" presStyleIdx="5" presStyleCnt="6"/>
      <dgm:spPr/>
    </dgm:pt>
    <dgm:pt modelId="{EDE65C9B-561B-C444-A0DF-7294268CED86}" type="pres">
      <dgm:prSet presAssocID="{77AA2291-00F6-483A-90F3-02CE9A391676}" presName="vert2" presStyleCnt="0"/>
      <dgm:spPr/>
    </dgm:pt>
    <dgm:pt modelId="{264A46AE-5A6A-5340-AB48-08ED59D44416}" type="pres">
      <dgm:prSet presAssocID="{77AA2291-00F6-483A-90F3-02CE9A391676}" presName="thinLine2b" presStyleLbl="callout" presStyleIdx="2" presStyleCnt="3"/>
      <dgm:spPr/>
    </dgm:pt>
    <dgm:pt modelId="{B3FCA589-C2A3-C546-8D2A-4CEF16309C98}" type="pres">
      <dgm:prSet presAssocID="{77AA2291-00F6-483A-90F3-02CE9A391676}" presName="vertSpace2b" presStyleCnt="0"/>
      <dgm:spPr/>
    </dgm:pt>
  </dgm:ptLst>
  <dgm:cxnLst>
    <dgm:cxn modelId="{CD79DD06-83AB-DE49-A42A-E6F9D5E32BAA}" type="presOf" srcId="{F5BD2C37-1462-43EB-B2B0-EBE009EC8C33}" destId="{4050DB30-2286-814D-9F4D-DE924995FC1E}" srcOrd="0" destOrd="0" presId="urn:microsoft.com/office/officeart/2008/layout/LinedList"/>
    <dgm:cxn modelId="{9BC69F30-B409-8143-9513-D3BA12A2D0FB}" type="presOf" srcId="{57837E58-EDF6-4B86-B4A4-CDF76B0BD275}" destId="{6700F0E0-9C85-6949-8AF5-442F2913F21C}" srcOrd="0" destOrd="0" presId="urn:microsoft.com/office/officeart/2008/layout/LinedList"/>
    <dgm:cxn modelId="{818F9860-87FC-4CD2-8F40-82BEBB2EDA1D}" srcId="{530E0710-B3EB-435A-8A95-4D3D6F233EF2}" destId="{57837E58-EDF6-4B86-B4A4-CDF76B0BD275}" srcOrd="1" destOrd="0" parTransId="{9B4EFC5B-4EAF-4BD0-9804-25414B010F8F}" sibTransId="{25A9B3AD-6065-4FD4-ADAE-10A7DB495A69}"/>
    <dgm:cxn modelId="{9DDA8663-2655-4F87-AC1E-A1022F4883CE}" srcId="{57837E58-EDF6-4B86-B4A4-CDF76B0BD275}" destId="{D704B767-B6F7-4EB6-AB30-9FA9447DE6BD}" srcOrd="0" destOrd="0" parTransId="{681A81E8-2EA8-4D93-B4E5-1F7E512D673A}" sibTransId="{28259112-5223-4FF0-904C-B9E5C221C172}"/>
    <dgm:cxn modelId="{B3E82B45-CEBE-443C-A9C4-03370B8C4C36}" srcId="{530E0710-B3EB-435A-8A95-4D3D6F233EF2}" destId="{1363AC93-0F37-4370-B032-87F2448A0F3C}" srcOrd="0" destOrd="0" parTransId="{F0D6C9F6-8BA8-48C3-8270-C13ECF9F867A}" sibTransId="{236EFAE8-CE10-4656-BCE7-096DC2B1AFBC}"/>
    <dgm:cxn modelId="{C688F272-F287-3C4C-B0EC-42EACF132B6D}" type="presOf" srcId="{530E0710-B3EB-435A-8A95-4D3D6F233EF2}" destId="{2443E2BD-5B15-684E-B48F-A8BF53750366}" srcOrd="0" destOrd="0" presId="urn:microsoft.com/office/officeart/2008/layout/LinedList"/>
    <dgm:cxn modelId="{5937FB72-E2E5-BA46-8DD5-ADA393DA2C2C}" type="presOf" srcId="{77AA2291-00F6-483A-90F3-02CE9A391676}" destId="{3B5E9EF3-9D37-094A-AFBF-7794854A1EEA}" srcOrd="0" destOrd="0" presId="urn:microsoft.com/office/officeart/2008/layout/LinedList"/>
    <dgm:cxn modelId="{A349F681-7FFB-4B8E-A745-78A84AD1806D}" srcId="{7ACB6FF9-F850-4952-88BD-8B611DBC518D}" destId="{77AA2291-00F6-483A-90F3-02CE9A391676}" srcOrd="0" destOrd="0" parTransId="{DE7DDD2C-3633-4E45-840D-F5C49D756C59}" sibTransId="{8A9A64D0-1322-4CDA-8E52-E24D646D7866}"/>
    <dgm:cxn modelId="{B318EFB4-E6E1-E94A-A110-B47497C605DD}" type="presOf" srcId="{D704B767-B6F7-4EB6-AB30-9FA9447DE6BD}" destId="{7DF26BC9-CE90-E347-8B31-7A07475D2D0D}" srcOrd="0" destOrd="0" presId="urn:microsoft.com/office/officeart/2008/layout/LinedList"/>
    <dgm:cxn modelId="{6F8C31B9-419E-6446-8BB8-CB4EC709FB58}" type="presOf" srcId="{7ACB6FF9-F850-4952-88BD-8B611DBC518D}" destId="{AF9D0440-4540-8C4D-AE7E-46C03BF95305}" srcOrd="0" destOrd="0" presId="urn:microsoft.com/office/officeart/2008/layout/LinedList"/>
    <dgm:cxn modelId="{98FB35C7-5D54-834A-AB11-9539971DA100}" type="presOf" srcId="{1363AC93-0F37-4370-B032-87F2448A0F3C}" destId="{169D6EE9-47E8-FF47-8340-188551E61A02}" srcOrd="0" destOrd="0" presId="urn:microsoft.com/office/officeart/2008/layout/LinedList"/>
    <dgm:cxn modelId="{418F91E3-6A09-4FCB-BA8D-2C4A3A221BD1}" srcId="{1363AC93-0F37-4370-B032-87F2448A0F3C}" destId="{F5BD2C37-1462-43EB-B2B0-EBE009EC8C33}" srcOrd="0" destOrd="0" parTransId="{6F2313EB-090D-4C60-84FC-8076E3AB0F45}" sibTransId="{E90E03E3-F4F0-4B80-820F-DDDBD4917B20}"/>
    <dgm:cxn modelId="{88E10AF1-4E4F-4514-9389-502F734EFB8A}" srcId="{530E0710-B3EB-435A-8A95-4D3D6F233EF2}" destId="{7ACB6FF9-F850-4952-88BD-8B611DBC518D}" srcOrd="2" destOrd="0" parTransId="{867FAF6E-F4E0-435F-9A93-91B3982EA56C}" sibTransId="{A38A458D-E140-4120-9CA1-6AF312D9751E}"/>
    <dgm:cxn modelId="{61C4E578-0EC1-0142-B602-FC9287E337D9}" type="presParOf" srcId="{2443E2BD-5B15-684E-B48F-A8BF53750366}" destId="{EF561493-7D4A-AA4C-8B91-CBEF1BD01363}" srcOrd="0" destOrd="0" presId="urn:microsoft.com/office/officeart/2008/layout/LinedList"/>
    <dgm:cxn modelId="{C0043788-91C8-0F45-9B9B-D54ECC703F0D}" type="presParOf" srcId="{2443E2BD-5B15-684E-B48F-A8BF53750366}" destId="{C6651E95-F129-C149-AC93-E51EE73037B5}" srcOrd="1" destOrd="0" presId="urn:microsoft.com/office/officeart/2008/layout/LinedList"/>
    <dgm:cxn modelId="{3417F36F-456A-E146-8BEE-45F83A2E7D43}" type="presParOf" srcId="{C6651E95-F129-C149-AC93-E51EE73037B5}" destId="{169D6EE9-47E8-FF47-8340-188551E61A02}" srcOrd="0" destOrd="0" presId="urn:microsoft.com/office/officeart/2008/layout/LinedList"/>
    <dgm:cxn modelId="{0587B00C-D4F5-8642-89C3-DF1BD1FF535E}" type="presParOf" srcId="{C6651E95-F129-C149-AC93-E51EE73037B5}" destId="{5CB8A761-02D4-2D42-93FE-50817368A9AF}" srcOrd="1" destOrd="0" presId="urn:microsoft.com/office/officeart/2008/layout/LinedList"/>
    <dgm:cxn modelId="{B2852F7B-E0D9-5848-98B9-B4405DDD6763}" type="presParOf" srcId="{5CB8A761-02D4-2D42-93FE-50817368A9AF}" destId="{0439936A-E3C8-2F4B-8CBF-F25CEEDD30AD}" srcOrd="0" destOrd="0" presId="urn:microsoft.com/office/officeart/2008/layout/LinedList"/>
    <dgm:cxn modelId="{4AC05199-A1B0-6347-9AB8-0DA4D41D03E7}" type="presParOf" srcId="{5CB8A761-02D4-2D42-93FE-50817368A9AF}" destId="{F21FF6A9-A3B2-6143-B909-C90B26E78681}" srcOrd="1" destOrd="0" presId="urn:microsoft.com/office/officeart/2008/layout/LinedList"/>
    <dgm:cxn modelId="{B290E09D-3827-8241-AD93-6AAA97C40E4F}" type="presParOf" srcId="{F21FF6A9-A3B2-6143-B909-C90B26E78681}" destId="{9F5A3483-4503-1F42-A09D-3E6BD7D3895A}" srcOrd="0" destOrd="0" presId="urn:microsoft.com/office/officeart/2008/layout/LinedList"/>
    <dgm:cxn modelId="{86E39755-A261-9943-86F6-15E018A9D9F2}" type="presParOf" srcId="{F21FF6A9-A3B2-6143-B909-C90B26E78681}" destId="{4050DB30-2286-814D-9F4D-DE924995FC1E}" srcOrd="1" destOrd="0" presId="urn:microsoft.com/office/officeart/2008/layout/LinedList"/>
    <dgm:cxn modelId="{7125EEF5-264F-454C-AC7B-FB3973B9B4A2}" type="presParOf" srcId="{F21FF6A9-A3B2-6143-B909-C90B26E78681}" destId="{571CB537-8324-BC4D-8FA5-32EBDE1660F9}" srcOrd="2" destOrd="0" presId="urn:microsoft.com/office/officeart/2008/layout/LinedList"/>
    <dgm:cxn modelId="{9F515FE8-9F99-E848-A2CC-317F98F348B6}" type="presParOf" srcId="{5CB8A761-02D4-2D42-93FE-50817368A9AF}" destId="{49A41FD1-A939-CD4C-9B66-E17E506B3469}" srcOrd="2" destOrd="0" presId="urn:microsoft.com/office/officeart/2008/layout/LinedList"/>
    <dgm:cxn modelId="{9CC8F0B1-BDB5-CC44-B935-4C39AC2D5394}" type="presParOf" srcId="{5CB8A761-02D4-2D42-93FE-50817368A9AF}" destId="{B8B49FD6-2107-4E45-A4D7-EDCCDC8CC92B}" srcOrd="3" destOrd="0" presId="urn:microsoft.com/office/officeart/2008/layout/LinedList"/>
    <dgm:cxn modelId="{ED3016B4-3DA1-C643-AB4C-8399F54F2215}" type="presParOf" srcId="{2443E2BD-5B15-684E-B48F-A8BF53750366}" destId="{73BCD482-F2EF-054E-8FB4-2A17052A6AD7}" srcOrd="2" destOrd="0" presId="urn:microsoft.com/office/officeart/2008/layout/LinedList"/>
    <dgm:cxn modelId="{8F6676F9-1FD3-5D48-97A8-C5FAA45FC4A1}" type="presParOf" srcId="{2443E2BD-5B15-684E-B48F-A8BF53750366}" destId="{605CE197-C9CF-F64C-89CA-143DB3FA6693}" srcOrd="3" destOrd="0" presId="urn:microsoft.com/office/officeart/2008/layout/LinedList"/>
    <dgm:cxn modelId="{00B5430C-F267-2746-B828-98178B90FB0F}" type="presParOf" srcId="{605CE197-C9CF-F64C-89CA-143DB3FA6693}" destId="{6700F0E0-9C85-6949-8AF5-442F2913F21C}" srcOrd="0" destOrd="0" presId="urn:microsoft.com/office/officeart/2008/layout/LinedList"/>
    <dgm:cxn modelId="{51341C4B-8D90-D849-9BC6-892FF79BD398}" type="presParOf" srcId="{605CE197-C9CF-F64C-89CA-143DB3FA6693}" destId="{100F9AB4-D868-6440-B958-90CCBDC1808A}" srcOrd="1" destOrd="0" presId="urn:microsoft.com/office/officeart/2008/layout/LinedList"/>
    <dgm:cxn modelId="{2727563F-21EF-6C4D-BF88-7AF57C2C7D7E}" type="presParOf" srcId="{100F9AB4-D868-6440-B958-90CCBDC1808A}" destId="{D1E94CE0-B551-4543-9F43-2D5751709DF2}" srcOrd="0" destOrd="0" presId="urn:microsoft.com/office/officeart/2008/layout/LinedList"/>
    <dgm:cxn modelId="{509C1164-837A-9549-8387-A360AEED9FC9}" type="presParOf" srcId="{100F9AB4-D868-6440-B958-90CCBDC1808A}" destId="{A72AB7DF-54AB-744E-A36F-3D78F73F28C8}" srcOrd="1" destOrd="0" presId="urn:microsoft.com/office/officeart/2008/layout/LinedList"/>
    <dgm:cxn modelId="{A50ADE11-2B62-C54F-A8A2-D87C2D4DAEAA}" type="presParOf" srcId="{A72AB7DF-54AB-744E-A36F-3D78F73F28C8}" destId="{A31119D2-75AE-CA4E-878B-74D7665BD7A9}" srcOrd="0" destOrd="0" presId="urn:microsoft.com/office/officeart/2008/layout/LinedList"/>
    <dgm:cxn modelId="{0C6001C8-9312-7B4B-824E-FFA3B9E15EF2}" type="presParOf" srcId="{A72AB7DF-54AB-744E-A36F-3D78F73F28C8}" destId="{7DF26BC9-CE90-E347-8B31-7A07475D2D0D}" srcOrd="1" destOrd="0" presId="urn:microsoft.com/office/officeart/2008/layout/LinedList"/>
    <dgm:cxn modelId="{B74D4E64-87C2-5F4F-AF57-92726302FDED}" type="presParOf" srcId="{A72AB7DF-54AB-744E-A36F-3D78F73F28C8}" destId="{46084CA9-AC80-294B-AF21-E08215459EC0}" srcOrd="2" destOrd="0" presId="urn:microsoft.com/office/officeart/2008/layout/LinedList"/>
    <dgm:cxn modelId="{7B857865-D920-0840-B42F-934AD8A4A2CB}" type="presParOf" srcId="{100F9AB4-D868-6440-B958-90CCBDC1808A}" destId="{8E7A629A-ECF1-9645-9792-4080C07B5021}" srcOrd="2" destOrd="0" presId="urn:microsoft.com/office/officeart/2008/layout/LinedList"/>
    <dgm:cxn modelId="{F9EBE8FD-0B7C-7349-93CA-90C2A7413B59}" type="presParOf" srcId="{100F9AB4-D868-6440-B958-90CCBDC1808A}" destId="{7176A395-C244-154D-B924-516A20B1B024}" srcOrd="3" destOrd="0" presId="urn:microsoft.com/office/officeart/2008/layout/LinedList"/>
    <dgm:cxn modelId="{5BB676B5-F623-E746-835A-B18BA24CA195}" type="presParOf" srcId="{2443E2BD-5B15-684E-B48F-A8BF53750366}" destId="{4F5A7F84-1E4A-7240-BC1F-A78E7BF507B6}" srcOrd="4" destOrd="0" presId="urn:microsoft.com/office/officeart/2008/layout/LinedList"/>
    <dgm:cxn modelId="{606965EE-AE36-4E49-B474-F20295A98F37}" type="presParOf" srcId="{2443E2BD-5B15-684E-B48F-A8BF53750366}" destId="{86E296D7-476E-5949-934C-88D67A959B5E}" srcOrd="5" destOrd="0" presId="urn:microsoft.com/office/officeart/2008/layout/LinedList"/>
    <dgm:cxn modelId="{D4E7F8F3-6F12-EB4F-A7CE-A06A8F0B4075}" type="presParOf" srcId="{86E296D7-476E-5949-934C-88D67A959B5E}" destId="{AF9D0440-4540-8C4D-AE7E-46C03BF95305}" srcOrd="0" destOrd="0" presId="urn:microsoft.com/office/officeart/2008/layout/LinedList"/>
    <dgm:cxn modelId="{68890D87-765C-114A-AA42-843A886C49D3}" type="presParOf" srcId="{86E296D7-476E-5949-934C-88D67A959B5E}" destId="{81A43C3B-737C-FA41-9227-7B297B2FEF78}" srcOrd="1" destOrd="0" presId="urn:microsoft.com/office/officeart/2008/layout/LinedList"/>
    <dgm:cxn modelId="{C7D1F94D-C094-5540-A7DF-EC9E0D26B5AC}" type="presParOf" srcId="{81A43C3B-737C-FA41-9227-7B297B2FEF78}" destId="{16A79FE7-58A8-6048-801C-69BCAB408A11}" srcOrd="0" destOrd="0" presId="urn:microsoft.com/office/officeart/2008/layout/LinedList"/>
    <dgm:cxn modelId="{3A130232-CD4E-EA47-86F6-4A86E2BB8FBC}" type="presParOf" srcId="{81A43C3B-737C-FA41-9227-7B297B2FEF78}" destId="{B6883CFF-8146-2048-8BAC-41816293ACAB}" srcOrd="1" destOrd="0" presId="urn:microsoft.com/office/officeart/2008/layout/LinedList"/>
    <dgm:cxn modelId="{58FB4C6C-5BD4-D04D-AC64-3783550A4C18}" type="presParOf" srcId="{B6883CFF-8146-2048-8BAC-41816293ACAB}" destId="{1D203395-EF69-3F40-9AF5-1D3CC5E18A3F}" srcOrd="0" destOrd="0" presId="urn:microsoft.com/office/officeart/2008/layout/LinedList"/>
    <dgm:cxn modelId="{42B0BD0D-C82B-3D42-96B5-5FB47B764340}" type="presParOf" srcId="{B6883CFF-8146-2048-8BAC-41816293ACAB}" destId="{3B5E9EF3-9D37-094A-AFBF-7794854A1EEA}" srcOrd="1" destOrd="0" presId="urn:microsoft.com/office/officeart/2008/layout/LinedList"/>
    <dgm:cxn modelId="{F301BC45-C608-7341-A323-CFB79FB5EB7A}" type="presParOf" srcId="{B6883CFF-8146-2048-8BAC-41816293ACAB}" destId="{EDE65C9B-561B-C444-A0DF-7294268CED86}" srcOrd="2" destOrd="0" presId="urn:microsoft.com/office/officeart/2008/layout/LinedList"/>
    <dgm:cxn modelId="{338CFC2B-6174-9741-9469-25BF6243A801}" type="presParOf" srcId="{81A43C3B-737C-FA41-9227-7B297B2FEF78}" destId="{264A46AE-5A6A-5340-AB48-08ED59D44416}" srcOrd="2" destOrd="0" presId="urn:microsoft.com/office/officeart/2008/layout/LinedList"/>
    <dgm:cxn modelId="{BA49DC06-EB44-8E4A-8637-A9DB0BC7F1BF}" type="presParOf" srcId="{81A43C3B-737C-FA41-9227-7B297B2FEF78}" destId="{B3FCA589-C2A3-C546-8D2A-4CEF16309C98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12EE6C-0118-4835-8436-AD848CA702EE}" type="doc">
      <dgm:prSet loTypeId="urn:microsoft.com/office/officeart/2005/8/layout/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C"/>
        </a:p>
      </dgm:t>
    </dgm:pt>
    <dgm:pt modelId="{3A11D849-2AF8-4274-878E-50382CD4EB4F}">
      <dgm:prSet phldrT="[Texto]"/>
      <dgm:spPr/>
      <dgm:t>
        <a:bodyPr/>
        <a:lstStyle/>
        <a:p>
          <a:r>
            <a:rPr lang="es-EC" dirty="0"/>
            <a:t>Identificar actores clave</a:t>
          </a:r>
        </a:p>
      </dgm:t>
    </dgm:pt>
    <dgm:pt modelId="{6B27FF5F-9EAF-4088-A24C-6171537669A8}" type="parTrans" cxnId="{887741FD-6C64-468E-914D-8A846D9CE5DF}">
      <dgm:prSet/>
      <dgm:spPr/>
      <dgm:t>
        <a:bodyPr/>
        <a:lstStyle/>
        <a:p>
          <a:endParaRPr lang="es-EC"/>
        </a:p>
      </dgm:t>
    </dgm:pt>
    <dgm:pt modelId="{4D625E0F-6E3B-4109-9751-C5F44F6E3D92}" type="sibTrans" cxnId="{887741FD-6C64-468E-914D-8A846D9CE5DF}">
      <dgm:prSet/>
      <dgm:spPr/>
      <dgm:t>
        <a:bodyPr/>
        <a:lstStyle/>
        <a:p>
          <a:endParaRPr lang="es-EC"/>
        </a:p>
      </dgm:t>
    </dgm:pt>
    <dgm:pt modelId="{C702EAAF-5F01-4B54-9FA6-4EC5404917B2}">
      <dgm:prSet phldrT="[Texto]"/>
      <dgm:spPr/>
      <dgm:t>
        <a:bodyPr/>
        <a:lstStyle/>
        <a:p>
          <a:r>
            <a:rPr lang="es-EC" dirty="0"/>
            <a:t>Levantar información socio-económica</a:t>
          </a:r>
        </a:p>
      </dgm:t>
    </dgm:pt>
    <dgm:pt modelId="{BEB3386D-DA69-407B-A5E0-9E3B759C9DBA}" type="parTrans" cxnId="{ADA336CD-554B-4A8C-B0FD-9B0DF327F2B1}">
      <dgm:prSet/>
      <dgm:spPr/>
      <dgm:t>
        <a:bodyPr/>
        <a:lstStyle/>
        <a:p>
          <a:endParaRPr lang="es-EC"/>
        </a:p>
      </dgm:t>
    </dgm:pt>
    <dgm:pt modelId="{ACFF9F2C-C286-4A70-A3C1-85A16B5A0C48}" type="sibTrans" cxnId="{ADA336CD-554B-4A8C-B0FD-9B0DF327F2B1}">
      <dgm:prSet/>
      <dgm:spPr/>
      <dgm:t>
        <a:bodyPr/>
        <a:lstStyle/>
        <a:p>
          <a:endParaRPr lang="es-EC"/>
        </a:p>
      </dgm:t>
    </dgm:pt>
    <dgm:pt modelId="{2DB79D8B-8D28-4E24-8F56-7B2502C94EBD}">
      <dgm:prSet phldrT="[Texto]"/>
      <dgm:spPr/>
      <dgm:t>
        <a:bodyPr/>
        <a:lstStyle/>
        <a:p>
          <a:r>
            <a:rPr lang="es-EC" dirty="0"/>
            <a:t>Levantar necesidades</a:t>
          </a:r>
        </a:p>
      </dgm:t>
    </dgm:pt>
    <dgm:pt modelId="{8568EDAE-2519-4AED-A904-762398E9D343}" type="parTrans" cxnId="{4C50DEF8-DF28-4759-AF42-4CB544F758A9}">
      <dgm:prSet/>
      <dgm:spPr/>
      <dgm:t>
        <a:bodyPr/>
        <a:lstStyle/>
        <a:p>
          <a:endParaRPr lang="es-EC"/>
        </a:p>
      </dgm:t>
    </dgm:pt>
    <dgm:pt modelId="{F9A659AE-5637-4A9E-B937-36D2B177DD2C}" type="sibTrans" cxnId="{4C50DEF8-DF28-4759-AF42-4CB544F758A9}">
      <dgm:prSet/>
      <dgm:spPr/>
      <dgm:t>
        <a:bodyPr/>
        <a:lstStyle/>
        <a:p>
          <a:endParaRPr lang="es-EC"/>
        </a:p>
      </dgm:t>
    </dgm:pt>
    <dgm:pt modelId="{DB7958DE-A80D-46AF-ADC5-733EFD1AF680}">
      <dgm:prSet phldrT="[Texto]"/>
      <dgm:spPr/>
      <dgm:t>
        <a:bodyPr/>
        <a:lstStyle/>
        <a:p>
          <a:r>
            <a:rPr lang="es-EC" dirty="0"/>
            <a:t>Socializar resultados</a:t>
          </a:r>
        </a:p>
      </dgm:t>
    </dgm:pt>
    <dgm:pt modelId="{C9FE96A6-A34A-4055-9B32-187A1C7EBC7E}" type="parTrans" cxnId="{35118D3F-8840-4BB6-A21D-6FFD0DDE2776}">
      <dgm:prSet/>
      <dgm:spPr/>
      <dgm:t>
        <a:bodyPr/>
        <a:lstStyle/>
        <a:p>
          <a:endParaRPr lang="es-EC"/>
        </a:p>
      </dgm:t>
    </dgm:pt>
    <dgm:pt modelId="{9E5538FF-F3E6-4C7E-9559-F9F91CB3614E}" type="sibTrans" cxnId="{35118D3F-8840-4BB6-A21D-6FFD0DDE2776}">
      <dgm:prSet/>
      <dgm:spPr/>
      <dgm:t>
        <a:bodyPr/>
        <a:lstStyle/>
        <a:p>
          <a:endParaRPr lang="es-EC"/>
        </a:p>
      </dgm:t>
    </dgm:pt>
    <dgm:pt modelId="{66FB1A34-C064-44E6-BD5A-127E94C92D5B}">
      <dgm:prSet phldrT="[Texto]"/>
      <dgm:spPr/>
      <dgm:t>
        <a:bodyPr/>
        <a:lstStyle/>
        <a:p>
          <a:r>
            <a:rPr lang="es-EC" dirty="0"/>
            <a:t>Realizar ajustes</a:t>
          </a:r>
        </a:p>
      </dgm:t>
    </dgm:pt>
    <dgm:pt modelId="{11662BE2-90CB-4FFB-897B-C491435CDD86}" type="parTrans" cxnId="{4E0EB3C7-1B77-4FD1-AA43-9F2A9C7E5677}">
      <dgm:prSet/>
      <dgm:spPr/>
      <dgm:t>
        <a:bodyPr/>
        <a:lstStyle/>
        <a:p>
          <a:endParaRPr lang="es-EC"/>
        </a:p>
      </dgm:t>
    </dgm:pt>
    <dgm:pt modelId="{974C8CC3-059D-4D43-A131-A23639C015CD}" type="sibTrans" cxnId="{4E0EB3C7-1B77-4FD1-AA43-9F2A9C7E5677}">
      <dgm:prSet/>
      <dgm:spPr/>
      <dgm:t>
        <a:bodyPr/>
        <a:lstStyle/>
        <a:p>
          <a:endParaRPr lang="es-EC"/>
        </a:p>
      </dgm:t>
    </dgm:pt>
    <dgm:pt modelId="{96CC3CD4-4876-49D2-B1F3-9C295AB633CF}" type="pres">
      <dgm:prSet presAssocID="{CF12EE6C-0118-4835-8436-AD848CA702EE}" presName="diagram" presStyleCnt="0">
        <dgm:presLayoutVars>
          <dgm:dir/>
          <dgm:resizeHandles val="exact"/>
        </dgm:presLayoutVars>
      </dgm:prSet>
      <dgm:spPr/>
    </dgm:pt>
    <dgm:pt modelId="{43A0C512-7753-462B-93ED-16277BD50592}" type="pres">
      <dgm:prSet presAssocID="{3A11D849-2AF8-4274-878E-50382CD4EB4F}" presName="node" presStyleLbl="node1" presStyleIdx="0" presStyleCnt="5">
        <dgm:presLayoutVars>
          <dgm:bulletEnabled val="1"/>
        </dgm:presLayoutVars>
      </dgm:prSet>
      <dgm:spPr/>
    </dgm:pt>
    <dgm:pt modelId="{7187E3BF-5079-4BCF-8CE6-4CF8B61E2D88}" type="pres">
      <dgm:prSet presAssocID="{4D625E0F-6E3B-4109-9751-C5F44F6E3D92}" presName="sibTrans" presStyleLbl="sibTrans2D1" presStyleIdx="0" presStyleCnt="4"/>
      <dgm:spPr/>
    </dgm:pt>
    <dgm:pt modelId="{8D39E9C6-9BD4-46FD-99DE-2A628E0904E0}" type="pres">
      <dgm:prSet presAssocID="{4D625E0F-6E3B-4109-9751-C5F44F6E3D92}" presName="connectorText" presStyleLbl="sibTrans2D1" presStyleIdx="0" presStyleCnt="4"/>
      <dgm:spPr/>
    </dgm:pt>
    <dgm:pt modelId="{9E3006F7-3D89-4059-A74A-1066B6414F72}" type="pres">
      <dgm:prSet presAssocID="{C702EAAF-5F01-4B54-9FA6-4EC5404917B2}" presName="node" presStyleLbl="node1" presStyleIdx="1" presStyleCnt="5">
        <dgm:presLayoutVars>
          <dgm:bulletEnabled val="1"/>
        </dgm:presLayoutVars>
      </dgm:prSet>
      <dgm:spPr/>
    </dgm:pt>
    <dgm:pt modelId="{BABF0DE1-9276-4571-A908-F30480340B51}" type="pres">
      <dgm:prSet presAssocID="{ACFF9F2C-C286-4A70-A3C1-85A16B5A0C48}" presName="sibTrans" presStyleLbl="sibTrans2D1" presStyleIdx="1" presStyleCnt="4"/>
      <dgm:spPr/>
    </dgm:pt>
    <dgm:pt modelId="{A987572F-F0B4-4536-81A2-D351654545C4}" type="pres">
      <dgm:prSet presAssocID="{ACFF9F2C-C286-4A70-A3C1-85A16B5A0C48}" presName="connectorText" presStyleLbl="sibTrans2D1" presStyleIdx="1" presStyleCnt="4"/>
      <dgm:spPr/>
    </dgm:pt>
    <dgm:pt modelId="{4871BA9F-DD68-41BF-86D0-1E14A1F124D5}" type="pres">
      <dgm:prSet presAssocID="{2DB79D8B-8D28-4E24-8F56-7B2502C94EBD}" presName="node" presStyleLbl="node1" presStyleIdx="2" presStyleCnt="5">
        <dgm:presLayoutVars>
          <dgm:bulletEnabled val="1"/>
        </dgm:presLayoutVars>
      </dgm:prSet>
      <dgm:spPr/>
    </dgm:pt>
    <dgm:pt modelId="{DDB34C90-547F-4CD0-AA86-BD62EF25D92D}" type="pres">
      <dgm:prSet presAssocID="{F9A659AE-5637-4A9E-B937-36D2B177DD2C}" presName="sibTrans" presStyleLbl="sibTrans2D1" presStyleIdx="2" presStyleCnt="4"/>
      <dgm:spPr/>
    </dgm:pt>
    <dgm:pt modelId="{6C484326-5D28-45F8-BD0D-BAB88513821B}" type="pres">
      <dgm:prSet presAssocID="{F9A659AE-5637-4A9E-B937-36D2B177DD2C}" presName="connectorText" presStyleLbl="sibTrans2D1" presStyleIdx="2" presStyleCnt="4"/>
      <dgm:spPr/>
    </dgm:pt>
    <dgm:pt modelId="{53A154D9-F8A0-43E8-92E4-7296EE4C231A}" type="pres">
      <dgm:prSet presAssocID="{DB7958DE-A80D-46AF-ADC5-733EFD1AF680}" presName="node" presStyleLbl="node1" presStyleIdx="3" presStyleCnt="5">
        <dgm:presLayoutVars>
          <dgm:bulletEnabled val="1"/>
        </dgm:presLayoutVars>
      </dgm:prSet>
      <dgm:spPr/>
    </dgm:pt>
    <dgm:pt modelId="{0D0F6138-B85A-433A-94B7-40229DC31712}" type="pres">
      <dgm:prSet presAssocID="{9E5538FF-F3E6-4C7E-9559-F9F91CB3614E}" presName="sibTrans" presStyleLbl="sibTrans2D1" presStyleIdx="3" presStyleCnt="4"/>
      <dgm:spPr/>
    </dgm:pt>
    <dgm:pt modelId="{6B4137A7-7642-4685-8B4C-F39D904BDB6E}" type="pres">
      <dgm:prSet presAssocID="{9E5538FF-F3E6-4C7E-9559-F9F91CB3614E}" presName="connectorText" presStyleLbl="sibTrans2D1" presStyleIdx="3" presStyleCnt="4"/>
      <dgm:spPr/>
    </dgm:pt>
    <dgm:pt modelId="{06208E50-7AB7-4FC9-8D29-87B02E8AF04F}" type="pres">
      <dgm:prSet presAssocID="{66FB1A34-C064-44E6-BD5A-127E94C92D5B}" presName="node" presStyleLbl="node1" presStyleIdx="4" presStyleCnt="5">
        <dgm:presLayoutVars>
          <dgm:bulletEnabled val="1"/>
        </dgm:presLayoutVars>
      </dgm:prSet>
      <dgm:spPr/>
    </dgm:pt>
  </dgm:ptLst>
  <dgm:cxnLst>
    <dgm:cxn modelId="{D00A9C04-49A6-EC42-AADE-2F0F2FC4AB43}" type="presOf" srcId="{9E5538FF-F3E6-4C7E-9559-F9F91CB3614E}" destId="{0D0F6138-B85A-433A-94B7-40229DC31712}" srcOrd="0" destOrd="0" presId="urn:microsoft.com/office/officeart/2005/8/layout/process5"/>
    <dgm:cxn modelId="{8704F914-1CBC-D742-A647-80DF37BEB1BF}" type="presOf" srcId="{4D625E0F-6E3B-4109-9751-C5F44F6E3D92}" destId="{8D39E9C6-9BD4-46FD-99DE-2A628E0904E0}" srcOrd="1" destOrd="0" presId="urn:microsoft.com/office/officeart/2005/8/layout/process5"/>
    <dgm:cxn modelId="{903F522D-83B6-8D4D-A1ED-9230235714BC}" type="presOf" srcId="{66FB1A34-C064-44E6-BD5A-127E94C92D5B}" destId="{06208E50-7AB7-4FC9-8D29-87B02E8AF04F}" srcOrd="0" destOrd="0" presId="urn:microsoft.com/office/officeart/2005/8/layout/process5"/>
    <dgm:cxn modelId="{4C68163D-BF40-D145-958A-371C1F3026FC}" type="presOf" srcId="{F9A659AE-5637-4A9E-B937-36D2B177DD2C}" destId="{6C484326-5D28-45F8-BD0D-BAB88513821B}" srcOrd="1" destOrd="0" presId="urn:microsoft.com/office/officeart/2005/8/layout/process5"/>
    <dgm:cxn modelId="{35118D3F-8840-4BB6-A21D-6FFD0DDE2776}" srcId="{CF12EE6C-0118-4835-8436-AD848CA702EE}" destId="{DB7958DE-A80D-46AF-ADC5-733EFD1AF680}" srcOrd="3" destOrd="0" parTransId="{C9FE96A6-A34A-4055-9B32-187A1C7EBC7E}" sibTransId="{9E5538FF-F3E6-4C7E-9559-F9F91CB3614E}"/>
    <dgm:cxn modelId="{44499345-5D85-0D4B-9D3A-766343A70730}" type="presOf" srcId="{CF12EE6C-0118-4835-8436-AD848CA702EE}" destId="{96CC3CD4-4876-49D2-B1F3-9C295AB633CF}" srcOrd="0" destOrd="0" presId="urn:microsoft.com/office/officeart/2005/8/layout/process5"/>
    <dgm:cxn modelId="{71118946-CA18-494E-8F12-3633B9AF2AAD}" type="presOf" srcId="{DB7958DE-A80D-46AF-ADC5-733EFD1AF680}" destId="{53A154D9-F8A0-43E8-92E4-7296EE4C231A}" srcOrd="0" destOrd="0" presId="urn:microsoft.com/office/officeart/2005/8/layout/process5"/>
    <dgm:cxn modelId="{45ED0255-268D-484D-8346-180ADC6013E7}" type="presOf" srcId="{2DB79D8B-8D28-4E24-8F56-7B2502C94EBD}" destId="{4871BA9F-DD68-41BF-86D0-1E14A1F124D5}" srcOrd="0" destOrd="0" presId="urn:microsoft.com/office/officeart/2005/8/layout/process5"/>
    <dgm:cxn modelId="{5948207F-A420-D541-8096-C2577BCD18D5}" type="presOf" srcId="{ACFF9F2C-C286-4A70-A3C1-85A16B5A0C48}" destId="{BABF0DE1-9276-4571-A908-F30480340B51}" srcOrd="0" destOrd="0" presId="urn:microsoft.com/office/officeart/2005/8/layout/process5"/>
    <dgm:cxn modelId="{CDFA9B81-3F28-504F-AC9B-559EB5E87001}" type="presOf" srcId="{F9A659AE-5637-4A9E-B937-36D2B177DD2C}" destId="{DDB34C90-547F-4CD0-AA86-BD62EF25D92D}" srcOrd="0" destOrd="0" presId="urn:microsoft.com/office/officeart/2005/8/layout/process5"/>
    <dgm:cxn modelId="{E60F64B3-3FE3-144C-A2E9-4A460FB56BBE}" type="presOf" srcId="{9E5538FF-F3E6-4C7E-9559-F9F91CB3614E}" destId="{6B4137A7-7642-4685-8B4C-F39D904BDB6E}" srcOrd="1" destOrd="0" presId="urn:microsoft.com/office/officeart/2005/8/layout/process5"/>
    <dgm:cxn modelId="{4E0EB3C7-1B77-4FD1-AA43-9F2A9C7E5677}" srcId="{CF12EE6C-0118-4835-8436-AD848CA702EE}" destId="{66FB1A34-C064-44E6-BD5A-127E94C92D5B}" srcOrd="4" destOrd="0" parTransId="{11662BE2-90CB-4FFB-897B-C491435CDD86}" sibTransId="{974C8CC3-059D-4D43-A131-A23639C015CD}"/>
    <dgm:cxn modelId="{ADA336CD-554B-4A8C-B0FD-9B0DF327F2B1}" srcId="{CF12EE6C-0118-4835-8436-AD848CA702EE}" destId="{C702EAAF-5F01-4B54-9FA6-4EC5404917B2}" srcOrd="1" destOrd="0" parTransId="{BEB3386D-DA69-407B-A5E0-9E3B759C9DBA}" sibTransId="{ACFF9F2C-C286-4A70-A3C1-85A16B5A0C48}"/>
    <dgm:cxn modelId="{EE0005E1-507B-684B-B4BB-73B93380B470}" type="presOf" srcId="{3A11D849-2AF8-4274-878E-50382CD4EB4F}" destId="{43A0C512-7753-462B-93ED-16277BD50592}" srcOrd="0" destOrd="0" presId="urn:microsoft.com/office/officeart/2005/8/layout/process5"/>
    <dgm:cxn modelId="{E85C09ED-413D-B843-8670-05D3EB941645}" type="presOf" srcId="{ACFF9F2C-C286-4A70-A3C1-85A16B5A0C48}" destId="{A987572F-F0B4-4536-81A2-D351654545C4}" srcOrd="1" destOrd="0" presId="urn:microsoft.com/office/officeart/2005/8/layout/process5"/>
    <dgm:cxn modelId="{1FE1B9F0-9377-594D-A141-0C4D20B7361C}" type="presOf" srcId="{4D625E0F-6E3B-4109-9751-C5F44F6E3D92}" destId="{7187E3BF-5079-4BCF-8CE6-4CF8B61E2D88}" srcOrd="0" destOrd="0" presId="urn:microsoft.com/office/officeart/2005/8/layout/process5"/>
    <dgm:cxn modelId="{099C00F4-6321-5147-A4B8-D7B9E4C05EE6}" type="presOf" srcId="{C702EAAF-5F01-4B54-9FA6-4EC5404917B2}" destId="{9E3006F7-3D89-4059-A74A-1066B6414F72}" srcOrd="0" destOrd="0" presId="urn:microsoft.com/office/officeart/2005/8/layout/process5"/>
    <dgm:cxn modelId="{4C50DEF8-DF28-4759-AF42-4CB544F758A9}" srcId="{CF12EE6C-0118-4835-8436-AD848CA702EE}" destId="{2DB79D8B-8D28-4E24-8F56-7B2502C94EBD}" srcOrd="2" destOrd="0" parTransId="{8568EDAE-2519-4AED-A904-762398E9D343}" sibTransId="{F9A659AE-5637-4A9E-B937-36D2B177DD2C}"/>
    <dgm:cxn modelId="{887741FD-6C64-468E-914D-8A846D9CE5DF}" srcId="{CF12EE6C-0118-4835-8436-AD848CA702EE}" destId="{3A11D849-2AF8-4274-878E-50382CD4EB4F}" srcOrd="0" destOrd="0" parTransId="{6B27FF5F-9EAF-4088-A24C-6171537669A8}" sibTransId="{4D625E0F-6E3B-4109-9751-C5F44F6E3D92}"/>
    <dgm:cxn modelId="{DED1195C-EDBC-A948-B459-1CABB8C47F21}" type="presParOf" srcId="{96CC3CD4-4876-49D2-B1F3-9C295AB633CF}" destId="{43A0C512-7753-462B-93ED-16277BD50592}" srcOrd="0" destOrd="0" presId="urn:microsoft.com/office/officeart/2005/8/layout/process5"/>
    <dgm:cxn modelId="{0DB09FEB-1027-2240-B093-6D847F97576D}" type="presParOf" srcId="{96CC3CD4-4876-49D2-B1F3-9C295AB633CF}" destId="{7187E3BF-5079-4BCF-8CE6-4CF8B61E2D88}" srcOrd="1" destOrd="0" presId="urn:microsoft.com/office/officeart/2005/8/layout/process5"/>
    <dgm:cxn modelId="{4483B9C6-F534-6A44-8C90-366CE5476A94}" type="presParOf" srcId="{7187E3BF-5079-4BCF-8CE6-4CF8B61E2D88}" destId="{8D39E9C6-9BD4-46FD-99DE-2A628E0904E0}" srcOrd="0" destOrd="0" presId="urn:microsoft.com/office/officeart/2005/8/layout/process5"/>
    <dgm:cxn modelId="{F21FD4D0-18FF-C240-A639-7AC377F178E8}" type="presParOf" srcId="{96CC3CD4-4876-49D2-B1F3-9C295AB633CF}" destId="{9E3006F7-3D89-4059-A74A-1066B6414F72}" srcOrd="2" destOrd="0" presId="urn:microsoft.com/office/officeart/2005/8/layout/process5"/>
    <dgm:cxn modelId="{8E21BC31-5197-3942-80EF-8AB9D7FF3EC9}" type="presParOf" srcId="{96CC3CD4-4876-49D2-B1F3-9C295AB633CF}" destId="{BABF0DE1-9276-4571-A908-F30480340B51}" srcOrd="3" destOrd="0" presId="urn:microsoft.com/office/officeart/2005/8/layout/process5"/>
    <dgm:cxn modelId="{6AE29430-D2BC-A548-ABEC-A2D1EE42DC01}" type="presParOf" srcId="{BABF0DE1-9276-4571-A908-F30480340B51}" destId="{A987572F-F0B4-4536-81A2-D351654545C4}" srcOrd="0" destOrd="0" presId="urn:microsoft.com/office/officeart/2005/8/layout/process5"/>
    <dgm:cxn modelId="{8EB0D6D1-7691-A64D-8EC3-9A77C88EEEFB}" type="presParOf" srcId="{96CC3CD4-4876-49D2-B1F3-9C295AB633CF}" destId="{4871BA9F-DD68-41BF-86D0-1E14A1F124D5}" srcOrd="4" destOrd="0" presId="urn:microsoft.com/office/officeart/2005/8/layout/process5"/>
    <dgm:cxn modelId="{11A2F1DC-18B8-DF4A-9CC6-E5DA37FBC2F3}" type="presParOf" srcId="{96CC3CD4-4876-49D2-B1F3-9C295AB633CF}" destId="{DDB34C90-547F-4CD0-AA86-BD62EF25D92D}" srcOrd="5" destOrd="0" presId="urn:microsoft.com/office/officeart/2005/8/layout/process5"/>
    <dgm:cxn modelId="{EA4628D5-E4A5-4045-A1E2-73513D6E235A}" type="presParOf" srcId="{DDB34C90-547F-4CD0-AA86-BD62EF25D92D}" destId="{6C484326-5D28-45F8-BD0D-BAB88513821B}" srcOrd="0" destOrd="0" presId="urn:microsoft.com/office/officeart/2005/8/layout/process5"/>
    <dgm:cxn modelId="{9123743B-7C7F-4248-A076-3DFF5F8D0A24}" type="presParOf" srcId="{96CC3CD4-4876-49D2-B1F3-9C295AB633CF}" destId="{53A154D9-F8A0-43E8-92E4-7296EE4C231A}" srcOrd="6" destOrd="0" presId="urn:microsoft.com/office/officeart/2005/8/layout/process5"/>
    <dgm:cxn modelId="{B6B7C5DC-C6A4-7047-8662-891BC7436ABC}" type="presParOf" srcId="{96CC3CD4-4876-49D2-B1F3-9C295AB633CF}" destId="{0D0F6138-B85A-433A-94B7-40229DC31712}" srcOrd="7" destOrd="0" presId="urn:microsoft.com/office/officeart/2005/8/layout/process5"/>
    <dgm:cxn modelId="{A0FEC0DA-F8A8-CB43-8BF4-1BE0A1AD458A}" type="presParOf" srcId="{0D0F6138-B85A-433A-94B7-40229DC31712}" destId="{6B4137A7-7642-4685-8B4C-F39D904BDB6E}" srcOrd="0" destOrd="0" presId="urn:microsoft.com/office/officeart/2005/8/layout/process5"/>
    <dgm:cxn modelId="{7FEC895E-FEF6-5C49-BD52-B9B85F2116EA}" type="presParOf" srcId="{96CC3CD4-4876-49D2-B1F3-9C295AB633CF}" destId="{06208E50-7AB7-4FC9-8D29-87B02E8AF04F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8805E81-6221-41A0-B1F4-BE6299106C3E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FD5CC15-9D9E-4EAF-8BA0-35ACE59CC4B8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ES" sz="1200" dirty="0"/>
            <a:t>Impacto Territorial</a:t>
          </a:r>
        </a:p>
      </dgm:t>
    </dgm:pt>
    <dgm:pt modelId="{F852A128-A933-4A14-A472-94CE2AEADE4A}" type="parTrans" cxnId="{28A46DB4-9BDC-4108-8300-47BF8A97EDCC}">
      <dgm:prSet/>
      <dgm:spPr/>
      <dgm:t>
        <a:bodyPr/>
        <a:lstStyle/>
        <a:p>
          <a:endParaRPr lang="es-ES" sz="1200"/>
        </a:p>
      </dgm:t>
    </dgm:pt>
    <dgm:pt modelId="{240EEC0E-F7C3-4DD9-AD38-FAD4B04E31C2}" type="sibTrans" cxnId="{28A46DB4-9BDC-4108-8300-47BF8A97EDCC}">
      <dgm:prSet/>
      <dgm:spPr/>
      <dgm:t>
        <a:bodyPr/>
        <a:lstStyle/>
        <a:p>
          <a:endParaRPr lang="es-ES" sz="1200"/>
        </a:p>
      </dgm:t>
    </dgm:pt>
    <dgm:pt modelId="{DB0CB291-992C-419B-B49A-FACD0E1E1EEE}">
      <dgm:prSet phldrT="[Texto]" custT="1"/>
      <dgm:spPr/>
      <dgm:t>
        <a:bodyPr/>
        <a:lstStyle/>
        <a:p>
          <a:r>
            <a:rPr lang="es-ES" sz="1200" dirty="0"/>
            <a:t>Cantón Santa Elena</a:t>
          </a:r>
        </a:p>
      </dgm:t>
    </dgm:pt>
    <dgm:pt modelId="{7CEE1127-A7F4-4F79-9F46-3353FC058503}" type="parTrans" cxnId="{9BD95700-89C1-4090-861A-BEFD00B5039C}">
      <dgm:prSet/>
      <dgm:spPr/>
      <dgm:t>
        <a:bodyPr/>
        <a:lstStyle/>
        <a:p>
          <a:endParaRPr lang="es-ES" sz="1200"/>
        </a:p>
      </dgm:t>
    </dgm:pt>
    <dgm:pt modelId="{37BEE3B1-0F1F-496C-8C0C-B5E0D1ED37DB}" type="sibTrans" cxnId="{9BD95700-89C1-4090-861A-BEFD00B5039C}">
      <dgm:prSet/>
      <dgm:spPr/>
      <dgm:t>
        <a:bodyPr/>
        <a:lstStyle/>
        <a:p>
          <a:endParaRPr lang="es-ES" sz="1200"/>
        </a:p>
      </dgm:t>
    </dgm:pt>
    <dgm:pt modelId="{F844F961-207E-4A94-A520-F32389A2C93D}">
      <dgm:prSet phldrT="[Texto]" custT="1"/>
      <dgm:spPr/>
      <dgm:t>
        <a:bodyPr/>
        <a:lstStyle/>
        <a:p>
          <a:r>
            <a:rPr lang="es-ES" sz="1200" dirty="0"/>
            <a:t>Cantón Santa Lucía</a:t>
          </a:r>
        </a:p>
      </dgm:t>
    </dgm:pt>
    <dgm:pt modelId="{A91BD9F1-A787-4129-9049-31D6595EA41D}" type="parTrans" cxnId="{39EE6431-1EDF-4E32-B225-ABDAEB88E3B3}">
      <dgm:prSet/>
      <dgm:spPr/>
      <dgm:t>
        <a:bodyPr/>
        <a:lstStyle/>
        <a:p>
          <a:endParaRPr lang="es-ES" sz="1200"/>
        </a:p>
      </dgm:t>
    </dgm:pt>
    <dgm:pt modelId="{B61305AE-B733-48FA-9FA6-58F063EE281C}" type="sibTrans" cxnId="{39EE6431-1EDF-4E32-B225-ABDAEB88E3B3}">
      <dgm:prSet/>
      <dgm:spPr/>
      <dgm:t>
        <a:bodyPr/>
        <a:lstStyle/>
        <a:p>
          <a:endParaRPr lang="es-ES" sz="1200"/>
        </a:p>
      </dgm:t>
    </dgm:pt>
    <dgm:pt modelId="{FA36DA59-99F8-48AE-AD56-53D0E0A033FF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ES" sz="1200" dirty="0"/>
            <a:t>Impacto Especifico </a:t>
          </a:r>
        </a:p>
      </dgm:t>
    </dgm:pt>
    <dgm:pt modelId="{4D21228E-DFB7-4F36-BC60-2E44D9A55A0A}" type="parTrans" cxnId="{8382D415-BCF6-46C9-AE58-F5CA6D24D243}">
      <dgm:prSet/>
      <dgm:spPr/>
      <dgm:t>
        <a:bodyPr/>
        <a:lstStyle/>
        <a:p>
          <a:endParaRPr lang="es-ES" sz="1200"/>
        </a:p>
      </dgm:t>
    </dgm:pt>
    <dgm:pt modelId="{623DB014-655A-4FBA-B55B-0BE2CC63E657}" type="sibTrans" cxnId="{8382D415-BCF6-46C9-AE58-F5CA6D24D243}">
      <dgm:prSet/>
      <dgm:spPr/>
      <dgm:t>
        <a:bodyPr/>
        <a:lstStyle/>
        <a:p>
          <a:endParaRPr lang="es-ES" sz="1200"/>
        </a:p>
      </dgm:t>
    </dgm:pt>
    <dgm:pt modelId="{1ACF50CC-6DD2-4B1B-AF07-2A7FA2B404E5}">
      <dgm:prSet phldrT="[Texto]" custT="1"/>
      <dgm:spPr/>
      <dgm:t>
        <a:bodyPr/>
        <a:lstStyle/>
        <a:p>
          <a:r>
            <a:rPr lang="es-ES" sz="1200" dirty="0"/>
            <a:t>Excelencia Hospitalaria</a:t>
          </a:r>
        </a:p>
      </dgm:t>
    </dgm:pt>
    <dgm:pt modelId="{0862E247-221C-4994-9ED6-97D4CA2AE369}" type="parTrans" cxnId="{64309057-3130-411A-B331-A845BFEAD14F}">
      <dgm:prSet/>
      <dgm:spPr/>
      <dgm:t>
        <a:bodyPr/>
        <a:lstStyle/>
        <a:p>
          <a:endParaRPr lang="es-ES" sz="1200"/>
        </a:p>
      </dgm:t>
    </dgm:pt>
    <dgm:pt modelId="{4BD4B957-7881-4B6E-A055-0F7CC37E7751}" type="sibTrans" cxnId="{64309057-3130-411A-B331-A845BFEAD14F}">
      <dgm:prSet/>
      <dgm:spPr/>
      <dgm:t>
        <a:bodyPr/>
        <a:lstStyle/>
        <a:p>
          <a:endParaRPr lang="es-ES" sz="1200"/>
        </a:p>
      </dgm:t>
    </dgm:pt>
    <dgm:pt modelId="{FF0C9F75-A7D0-46A0-AD55-D20580BDBABB}">
      <dgm:prSet phldrT="[Texto]" custT="1"/>
      <dgm:spPr/>
      <dgm:t>
        <a:bodyPr/>
        <a:lstStyle/>
        <a:p>
          <a:r>
            <a:rPr lang="es-ES" sz="1200" dirty="0"/>
            <a:t>Parque de la Ciencia AJA!</a:t>
          </a:r>
        </a:p>
      </dgm:t>
    </dgm:pt>
    <dgm:pt modelId="{B3AFCAB9-B5AC-4C5E-B705-821B46609BF2}" type="parTrans" cxnId="{5EC37D76-20A7-478E-81E9-D474134637C3}">
      <dgm:prSet/>
      <dgm:spPr/>
      <dgm:t>
        <a:bodyPr/>
        <a:lstStyle/>
        <a:p>
          <a:endParaRPr lang="es-ES" sz="1200"/>
        </a:p>
      </dgm:t>
    </dgm:pt>
    <dgm:pt modelId="{3B1CA7A4-032B-4145-AE34-E296BB2D60A7}" type="sibTrans" cxnId="{5EC37D76-20A7-478E-81E9-D474134637C3}">
      <dgm:prSet/>
      <dgm:spPr/>
      <dgm:t>
        <a:bodyPr/>
        <a:lstStyle/>
        <a:p>
          <a:endParaRPr lang="es-ES" sz="1200"/>
        </a:p>
      </dgm:t>
    </dgm:pt>
    <dgm:pt modelId="{0D3FE2B9-291D-44F3-BA23-03A351BD602C}">
      <dgm:prSet phldrT="[Texto]" custT="1"/>
      <dgm:spPr/>
      <dgm:t>
        <a:bodyPr/>
        <a:lstStyle/>
        <a:p>
          <a:r>
            <a:rPr lang="es-ES" sz="1200" dirty="0"/>
            <a:t>Otros especializados en diseño:</a:t>
          </a:r>
        </a:p>
      </dgm:t>
    </dgm:pt>
    <dgm:pt modelId="{EF23AC94-9580-41C4-A530-D0C3325126E2}" type="parTrans" cxnId="{3B93C0C2-5BCA-4241-8516-33323B81A554}">
      <dgm:prSet/>
      <dgm:spPr/>
      <dgm:t>
        <a:bodyPr/>
        <a:lstStyle/>
        <a:p>
          <a:endParaRPr lang="es-ES" sz="1200"/>
        </a:p>
      </dgm:t>
    </dgm:pt>
    <dgm:pt modelId="{A0D740B8-73E7-4B42-9838-EF663B7A2BF0}" type="sibTrans" cxnId="{3B93C0C2-5BCA-4241-8516-33323B81A554}">
      <dgm:prSet/>
      <dgm:spPr/>
      <dgm:t>
        <a:bodyPr/>
        <a:lstStyle/>
        <a:p>
          <a:endParaRPr lang="es-ES" sz="1200"/>
        </a:p>
      </dgm:t>
    </dgm:pt>
    <dgm:pt modelId="{57081247-29D3-4FC6-9C84-D60812855EC6}">
      <dgm:prSet custT="1"/>
      <dgm:spPr/>
      <dgm:t>
        <a:bodyPr/>
        <a:lstStyle/>
        <a:p>
          <a:r>
            <a:rPr lang="es-ES" sz="1200" dirty="0"/>
            <a:t>Cantón Guayaquil</a:t>
          </a:r>
        </a:p>
      </dgm:t>
    </dgm:pt>
    <dgm:pt modelId="{E1758249-0489-4BBC-B8D3-AC3ED4E7CFA3}" type="parTrans" cxnId="{5E544600-980C-4981-9BA1-1B50D006AC58}">
      <dgm:prSet/>
      <dgm:spPr/>
      <dgm:t>
        <a:bodyPr/>
        <a:lstStyle/>
        <a:p>
          <a:endParaRPr lang="es-ES" sz="1200"/>
        </a:p>
      </dgm:t>
    </dgm:pt>
    <dgm:pt modelId="{608114A4-C2DE-4B5B-B16B-C0CE452EBD8F}" type="sibTrans" cxnId="{5E544600-980C-4981-9BA1-1B50D006AC58}">
      <dgm:prSet/>
      <dgm:spPr/>
      <dgm:t>
        <a:bodyPr/>
        <a:lstStyle/>
        <a:p>
          <a:endParaRPr lang="es-ES" sz="1200"/>
        </a:p>
      </dgm:t>
    </dgm:pt>
    <dgm:pt modelId="{10410508-7B7B-4FCF-9718-E0981F362386}">
      <dgm:prSet custT="1"/>
      <dgm:spPr/>
      <dgm:t>
        <a:bodyPr/>
        <a:lstStyle/>
        <a:p>
          <a:r>
            <a:rPr lang="es-ES" sz="1200" dirty="0"/>
            <a:t>Cantón Durán</a:t>
          </a:r>
        </a:p>
      </dgm:t>
    </dgm:pt>
    <dgm:pt modelId="{B22208E6-1170-417D-AB7F-F9AC3421DC89}" type="parTrans" cxnId="{79B6C32B-3B07-4FC4-9199-F8D44F1FA6E5}">
      <dgm:prSet/>
      <dgm:spPr/>
      <dgm:t>
        <a:bodyPr/>
        <a:lstStyle/>
        <a:p>
          <a:endParaRPr lang="es-ES" sz="1200"/>
        </a:p>
      </dgm:t>
    </dgm:pt>
    <dgm:pt modelId="{9E083684-1EC6-4DF4-9E11-6A1C7F68092B}" type="sibTrans" cxnId="{79B6C32B-3B07-4FC4-9199-F8D44F1FA6E5}">
      <dgm:prSet/>
      <dgm:spPr/>
      <dgm:t>
        <a:bodyPr/>
        <a:lstStyle/>
        <a:p>
          <a:endParaRPr lang="es-ES" sz="1200"/>
        </a:p>
      </dgm:t>
    </dgm:pt>
    <dgm:pt modelId="{2DB46C9E-6326-496C-BCA5-9FDEC63D3888}">
      <dgm:prSet/>
      <dgm:spPr/>
      <dgm:t>
        <a:bodyPr/>
        <a:lstStyle/>
        <a:p>
          <a:r>
            <a:rPr lang="es-ES" dirty="0"/>
            <a:t>Centro Atención Gratuita ZUMAR</a:t>
          </a:r>
        </a:p>
      </dgm:t>
    </dgm:pt>
    <dgm:pt modelId="{F3D29C49-15A7-49B5-B88A-44761CC99D9A}" type="parTrans" cxnId="{8798929D-113E-406E-907C-74290F742732}">
      <dgm:prSet/>
      <dgm:spPr/>
      <dgm:t>
        <a:bodyPr/>
        <a:lstStyle/>
        <a:p>
          <a:endParaRPr lang="es-ES"/>
        </a:p>
      </dgm:t>
    </dgm:pt>
    <dgm:pt modelId="{AB1D4382-C6DF-48CB-AEB5-EB0EA28B430A}" type="sibTrans" cxnId="{8798929D-113E-406E-907C-74290F742732}">
      <dgm:prSet/>
      <dgm:spPr/>
      <dgm:t>
        <a:bodyPr/>
        <a:lstStyle/>
        <a:p>
          <a:endParaRPr lang="es-ES"/>
        </a:p>
      </dgm:t>
    </dgm:pt>
    <dgm:pt modelId="{8634707E-0F69-4E70-822E-F95FEB623C70}">
      <dgm:prSet/>
      <dgm:spPr/>
      <dgm:t>
        <a:bodyPr/>
        <a:lstStyle/>
        <a:p>
          <a:r>
            <a:rPr lang="es-ES" dirty="0"/>
            <a:t>Responsabilidad Social Universitaria</a:t>
          </a:r>
        </a:p>
      </dgm:t>
    </dgm:pt>
    <dgm:pt modelId="{4E1FC52A-4B37-4DFF-8C71-48A06D518B52}" type="parTrans" cxnId="{7424E2F5-7DDF-4242-A575-EEFBEE243438}">
      <dgm:prSet/>
      <dgm:spPr/>
      <dgm:t>
        <a:bodyPr/>
        <a:lstStyle/>
        <a:p>
          <a:endParaRPr lang="es-ES"/>
        </a:p>
      </dgm:t>
    </dgm:pt>
    <dgm:pt modelId="{28410633-9696-4A26-8853-46F37DDB1A13}" type="sibTrans" cxnId="{7424E2F5-7DDF-4242-A575-EEFBEE243438}">
      <dgm:prSet/>
      <dgm:spPr/>
      <dgm:t>
        <a:bodyPr/>
        <a:lstStyle/>
        <a:p>
          <a:endParaRPr lang="es-ES"/>
        </a:p>
      </dgm:t>
    </dgm:pt>
    <dgm:pt modelId="{5E7930F7-7A1D-48F8-80E0-D10D42D87D5D}">
      <dgm:prSet phldrT="[Texto]" custT="1"/>
      <dgm:spPr/>
      <dgm:t>
        <a:bodyPr/>
        <a:lstStyle/>
        <a:p>
          <a:r>
            <a:rPr lang="es-ES" sz="1200" dirty="0" err="1"/>
            <a:t>Mineria</a:t>
          </a:r>
          <a:r>
            <a:rPr lang="es-ES" sz="1200" dirty="0"/>
            <a:t>: </a:t>
          </a:r>
          <a:r>
            <a:rPr lang="es-ES" sz="1200" dirty="0" err="1"/>
            <a:t>Yantzaza</a:t>
          </a:r>
          <a:r>
            <a:rPr lang="es-ES" sz="1200" dirty="0"/>
            <a:t>, Los Encuentros</a:t>
          </a:r>
        </a:p>
      </dgm:t>
    </dgm:pt>
    <dgm:pt modelId="{938ABC03-7138-499F-9FBE-CC9823B79ACD}" type="sibTrans" cxnId="{72A6F2ED-FF0E-4AC7-ABE9-7482B600934E}">
      <dgm:prSet/>
      <dgm:spPr/>
      <dgm:t>
        <a:bodyPr/>
        <a:lstStyle/>
        <a:p>
          <a:endParaRPr lang="es-ES" sz="1200"/>
        </a:p>
      </dgm:t>
    </dgm:pt>
    <dgm:pt modelId="{D89295BA-0BAC-4A5B-8FAE-368EC3FD0210}" type="parTrans" cxnId="{72A6F2ED-FF0E-4AC7-ABE9-7482B600934E}">
      <dgm:prSet/>
      <dgm:spPr/>
      <dgm:t>
        <a:bodyPr/>
        <a:lstStyle/>
        <a:p>
          <a:endParaRPr lang="es-ES" sz="1200"/>
        </a:p>
      </dgm:t>
    </dgm:pt>
    <dgm:pt modelId="{F90E0549-AF12-4CDD-A1FC-33F60F070833}">
      <dgm:prSet phldrT="[Texto]" custT="1"/>
      <dgm:spPr/>
      <dgm:t>
        <a:bodyPr/>
        <a:lstStyle/>
        <a:p>
          <a:r>
            <a:rPr lang="es-ES" sz="1200" dirty="0"/>
            <a:t>Puertos: Guayaquil, </a:t>
          </a:r>
          <a:r>
            <a:rPr lang="es-ES" sz="1200" dirty="0" err="1"/>
            <a:t>Posorja</a:t>
          </a:r>
          <a:endParaRPr lang="es-ES" sz="1200" dirty="0"/>
        </a:p>
      </dgm:t>
    </dgm:pt>
    <dgm:pt modelId="{E9EB9CC6-A97C-4C3B-93F7-234C028A6F6B}" type="sibTrans" cxnId="{FE842FA2-5FDA-4569-865D-EF6BDB9C333E}">
      <dgm:prSet/>
      <dgm:spPr/>
      <dgm:t>
        <a:bodyPr/>
        <a:lstStyle/>
        <a:p>
          <a:endParaRPr lang="es-ES" sz="1200"/>
        </a:p>
      </dgm:t>
    </dgm:pt>
    <dgm:pt modelId="{949B62C6-2A13-4E4D-AC04-D943EC1132D9}" type="parTrans" cxnId="{FE842FA2-5FDA-4569-865D-EF6BDB9C333E}">
      <dgm:prSet/>
      <dgm:spPr/>
      <dgm:t>
        <a:bodyPr/>
        <a:lstStyle/>
        <a:p>
          <a:endParaRPr lang="es-ES" sz="1200"/>
        </a:p>
      </dgm:t>
    </dgm:pt>
    <dgm:pt modelId="{E00488D4-607E-40C8-ABB1-69504AB307F4}" type="pres">
      <dgm:prSet presAssocID="{F8805E81-6221-41A0-B1F4-BE6299106C3E}" presName="theList" presStyleCnt="0">
        <dgm:presLayoutVars>
          <dgm:dir/>
          <dgm:animLvl val="lvl"/>
          <dgm:resizeHandles val="exact"/>
        </dgm:presLayoutVars>
      </dgm:prSet>
      <dgm:spPr/>
    </dgm:pt>
    <dgm:pt modelId="{351BD0C7-6C67-4E0C-AEC9-BED2BD627A9B}" type="pres">
      <dgm:prSet presAssocID="{EFD5CC15-9D9E-4EAF-8BA0-35ACE59CC4B8}" presName="compNode" presStyleCnt="0"/>
      <dgm:spPr/>
    </dgm:pt>
    <dgm:pt modelId="{5DF1C726-446E-4253-8386-CE8B54118517}" type="pres">
      <dgm:prSet presAssocID="{EFD5CC15-9D9E-4EAF-8BA0-35ACE59CC4B8}" presName="aNode" presStyleLbl="bgShp" presStyleIdx="0" presStyleCnt="3"/>
      <dgm:spPr/>
    </dgm:pt>
    <dgm:pt modelId="{EAB66424-970E-4925-A47B-B91ED218AA5C}" type="pres">
      <dgm:prSet presAssocID="{EFD5CC15-9D9E-4EAF-8BA0-35ACE59CC4B8}" presName="textNode" presStyleLbl="bgShp" presStyleIdx="0" presStyleCnt="3"/>
      <dgm:spPr/>
    </dgm:pt>
    <dgm:pt modelId="{8C4259FA-7DB4-43CA-BB8D-0EEDC13F63BC}" type="pres">
      <dgm:prSet presAssocID="{EFD5CC15-9D9E-4EAF-8BA0-35ACE59CC4B8}" presName="compChildNode" presStyleCnt="0"/>
      <dgm:spPr/>
    </dgm:pt>
    <dgm:pt modelId="{4A89C014-E626-4661-A4A7-EE77A9A9BF49}" type="pres">
      <dgm:prSet presAssocID="{EFD5CC15-9D9E-4EAF-8BA0-35ACE59CC4B8}" presName="theInnerList" presStyleCnt="0"/>
      <dgm:spPr/>
    </dgm:pt>
    <dgm:pt modelId="{6EAECF8F-D380-418B-91BB-A2C7AEAFCF57}" type="pres">
      <dgm:prSet presAssocID="{DB0CB291-992C-419B-B49A-FACD0E1E1EEE}" presName="childNode" presStyleLbl="node1" presStyleIdx="0" presStyleCnt="10">
        <dgm:presLayoutVars>
          <dgm:bulletEnabled val="1"/>
        </dgm:presLayoutVars>
      </dgm:prSet>
      <dgm:spPr/>
    </dgm:pt>
    <dgm:pt modelId="{15A0BEB7-0FF1-4194-AAB5-84FBE58F9604}" type="pres">
      <dgm:prSet presAssocID="{DB0CB291-992C-419B-B49A-FACD0E1E1EEE}" presName="aSpace2" presStyleCnt="0"/>
      <dgm:spPr/>
    </dgm:pt>
    <dgm:pt modelId="{7A740220-19EC-4E34-9B3E-B67DD9747E66}" type="pres">
      <dgm:prSet presAssocID="{10410508-7B7B-4FCF-9718-E0981F362386}" presName="childNode" presStyleLbl="node1" presStyleIdx="1" presStyleCnt="10">
        <dgm:presLayoutVars>
          <dgm:bulletEnabled val="1"/>
        </dgm:presLayoutVars>
      </dgm:prSet>
      <dgm:spPr/>
    </dgm:pt>
    <dgm:pt modelId="{EF5669F2-0929-43C7-BB2E-5D73B149920C}" type="pres">
      <dgm:prSet presAssocID="{10410508-7B7B-4FCF-9718-E0981F362386}" presName="aSpace2" presStyleCnt="0"/>
      <dgm:spPr/>
    </dgm:pt>
    <dgm:pt modelId="{732E570D-8061-450D-B013-9504D004308D}" type="pres">
      <dgm:prSet presAssocID="{57081247-29D3-4FC6-9C84-D60812855EC6}" presName="childNode" presStyleLbl="node1" presStyleIdx="2" presStyleCnt="10">
        <dgm:presLayoutVars>
          <dgm:bulletEnabled val="1"/>
        </dgm:presLayoutVars>
      </dgm:prSet>
      <dgm:spPr/>
    </dgm:pt>
    <dgm:pt modelId="{745C373E-C082-48D6-B6B3-5DBC2C715294}" type="pres">
      <dgm:prSet presAssocID="{57081247-29D3-4FC6-9C84-D60812855EC6}" presName="aSpace2" presStyleCnt="0"/>
      <dgm:spPr/>
    </dgm:pt>
    <dgm:pt modelId="{DE268607-C753-4B6C-9FF7-BFD4B53890E5}" type="pres">
      <dgm:prSet presAssocID="{F844F961-207E-4A94-A520-F32389A2C93D}" presName="childNode" presStyleLbl="node1" presStyleIdx="3" presStyleCnt="10">
        <dgm:presLayoutVars>
          <dgm:bulletEnabled val="1"/>
        </dgm:presLayoutVars>
      </dgm:prSet>
      <dgm:spPr/>
    </dgm:pt>
    <dgm:pt modelId="{832B1422-7D49-49F5-8D65-33AC1CC0DD93}" type="pres">
      <dgm:prSet presAssocID="{EFD5CC15-9D9E-4EAF-8BA0-35ACE59CC4B8}" presName="aSpace" presStyleCnt="0"/>
      <dgm:spPr/>
    </dgm:pt>
    <dgm:pt modelId="{34D7D683-FD49-4F2E-AA43-58AD7AB90EC8}" type="pres">
      <dgm:prSet presAssocID="{FA36DA59-99F8-48AE-AD56-53D0E0A033FF}" presName="compNode" presStyleCnt="0"/>
      <dgm:spPr/>
    </dgm:pt>
    <dgm:pt modelId="{F03AF0CA-DF3C-46E3-BCF1-802A0A3AC134}" type="pres">
      <dgm:prSet presAssocID="{FA36DA59-99F8-48AE-AD56-53D0E0A033FF}" presName="aNode" presStyleLbl="bgShp" presStyleIdx="1" presStyleCnt="3"/>
      <dgm:spPr/>
    </dgm:pt>
    <dgm:pt modelId="{C6C37563-B70B-496F-8EFA-96E3DBDF213F}" type="pres">
      <dgm:prSet presAssocID="{FA36DA59-99F8-48AE-AD56-53D0E0A033FF}" presName="textNode" presStyleLbl="bgShp" presStyleIdx="1" presStyleCnt="3"/>
      <dgm:spPr/>
    </dgm:pt>
    <dgm:pt modelId="{EC154BBF-7C91-4043-9523-C10C3EFF9F28}" type="pres">
      <dgm:prSet presAssocID="{FA36DA59-99F8-48AE-AD56-53D0E0A033FF}" presName="compChildNode" presStyleCnt="0"/>
      <dgm:spPr/>
    </dgm:pt>
    <dgm:pt modelId="{D5F7EEC3-CC7B-4056-8FB0-E7F8A5DF39B3}" type="pres">
      <dgm:prSet presAssocID="{FA36DA59-99F8-48AE-AD56-53D0E0A033FF}" presName="theInnerList" presStyleCnt="0"/>
      <dgm:spPr/>
    </dgm:pt>
    <dgm:pt modelId="{9A51FF09-1507-440E-96E2-061C7BF79899}" type="pres">
      <dgm:prSet presAssocID="{1ACF50CC-6DD2-4B1B-AF07-2A7FA2B404E5}" presName="childNode" presStyleLbl="node1" presStyleIdx="4" presStyleCnt="10">
        <dgm:presLayoutVars>
          <dgm:bulletEnabled val="1"/>
        </dgm:presLayoutVars>
      </dgm:prSet>
      <dgm:spPr/>
    </dgm:pt>
    <dgm:pt modelId="{A5BBF4BD-49EE-4335-8E9F-D51E20CBF1D2}" type="pres">
      <dgm:prSet presAssocID="{1ACF50CC-6DD2-4B1B-AF07-2A7FA2B404E5}" presName="aSpace2" presStyleCnt="0"/>
      <dgm:spPr/>
    </dgm:pt>
    <dgm:pt modelId="{D21D0FBA-CCAF-431B-865F-C812F533E985}" type="pres">
      <dgm:prSet presAssocID="{FF0C9F75-A7D0-46A0-AD55-D20580BDBABB}" presName="childNode" presStyleLbl="node1" presStyleIdx="5" presStyleCnt="10">
        <dgm:presLayoutVars>
          <dgm:bulletEnabled val="1"/>
        </dgm:presLayoutVars>
      </dgm:prSet>
      <dgm:spPr/>
    </dgm:pt>
    <dgm:pt modelId="{97E26E73-D812-46B8-A8C2-B8D545DF48BA}" type="pres">
      <dgm:prSet presAssocID="{FF0C9F75-A7D0-46A0-AD55-D20580BDBABB}" presName="aSpace2" presStyleCnt="0"/>
      <dgm:spPr/>
    </dgm:pt>
    <dgm:pt modelId="{D664C001-15C5-4A81-A73B-F90672D2BFDA}" type="pres">
      <dgm:prSet presAssocID="{2DB46C9E-6326-496C-BCA5-9FDEC63D3888}" presName="childNode" presStyleLbl="node1" presStyleIdx="6" presStyleCnt="10">
        <dgm:presLayoutVars>
          <dgm:bulletEnabled val="1"/>
        </dgm:presLayoutVars>
      </dgm:prSet>
      <dgm:spPr/>
    </dgm:pt>
    <dgm:pt modelId="{A4536359-B281-47A9-84F7-8332A130B8E4}" type="pres">
      <dgm:prSet presAssocID="{2DB46C9E-6326-496C-BCA5-9FDEC63D3888}" presName="aSpace2" presStyleCnt="0"/>
      <dgm:spPr/>
    </dgm:pt>
    <dgm:pt modelId="{C2CD62A9-0034-416A-B3FF-AE3CF0868B1F}" type="pres">
      <dgm:prSet presAssocID="{8634707E-0F69-4E70-822E-F95FEB623C70}" presName="childNode" presStyleLbl="node1" presStyleIdx="7" presStyleCnt="10">
        <dgm:presLayoutVars>
          <dgm:bulletEnabled val="1"/>
        </dgm:presLayoutVars>
      </dgm:prSet>
      <dgm:spPr/>
    </dgm:pt>
    <dgm:pt modelId="{7C6AAE48-66BF-417E-A0ED-00C911DE7844}" type="pres">
      <dgm:prSet presAssocID="{FA36DA59-99F8-48AE-AD56-53D0E0A033FF}" presName="aSpace" presStyleCnt="0"/>
      <dgm:spPr/>
    </dgm:pt>
    <dgm:pt modelId="{8409E195-A64A-41F2-9551-E65882A23C05}" type="pres">
      <dgm:prSet presAssocID="{0D3FE2B9-291D-44F3-BA23-03A351BD602C}" presName="compNode" presStyleCnt="0"/>
      <dgm:spPr/>
    </dgm:pt>
    <dgm:pt modelId="{19627E4E-2094-4BD5-B47A-15C0EE156995}" type="pres">
      <dgm:prSet presAssocID="{0D3FE2B9-291D-44F3-BA23-03A351BD602C}" presName="aNode" presStyleLbl="bgShp" presStyleIdx="2" presStyleCnt="3"/>
      <dgm:spPr/>
    </dgm:pt>
    <dgm:pt modelId="{C507B31B-81E7-4243-A85D-6AB9F79A9B79}" type="pres">
      <dgm:prSet presAssocID="{0D3FE2B9-291D-44F3-BA23-03A351BD602C}" presName="textNode" presStyleLbl="bgShp" presStyleIdx="2" presStyleCnt="3"/>
      <dgm:spPr/>
    </dgm:pt>
    <dgm:pt modelId="{81C02347-6C68-4A50-9FEF-4505B7F910A6}" type="pres">
      <dgm:prSet presAssocID="{0D3FE2B9-291D-44F3-BA23-03A351BD602C}" presName="compChildNode" presStyleCnt="0"/>
      <dgm:spPr/>
    </dgm:pt>
    <dgm:pt modelId="{E262B204-83E7-41DE-BAEB-CA990CC27E68}" type="pres">
      <dgm:prSet presAssocID="{0D3FE2B9-291D-44F3-BA23-03A351BD602C}" presName="theInnerList" presStyleCnt="0"/>
      <dgm:spPr/>
    </dgm:pt>
    <dgm:pt modelId="{8A415F7C-C568-421F-BF3A-42F532536A61}" type="pres">
      <dgm:prSet presAssocID="{F90E0549-AF12-4CDD-A1FC-33F60F070833}" presName="childNode" presStyleLbl="node1" presStyleIdx="8" presStyleCnt="10">
        <dgm:presLayoutVars>
          <dgm:bulletEnabled val="1"/>
        </dgm:presLayoutVars>
      </dgm:prSet>
      <dgm:spPr/>
    </dgm:pt>
    <dgm:pt modelId="{AE6453A9-5BC6-4739-A05B-5FACF58265FE}" type="pres">
      <dgm:prSet presAssocID="{F90E0549-AF12-4CDD-A1FC-33F60F070833}" presName="aSpace2" presStyleCnt="0"/>
      <dgm:spPr/>
    </dgm:pt>
    <dgm:pt modelId="{92AB8D0F-5972-42A9-859F-9645D9AF9BD6}" type="pres">
      <dgm:prSet presAssocID="{5E7930F7-7A1D-48F8-80E0-D10D42D87D5D}" presName="childNode" presStyleLbl="node1" presStyleIdx="9" presStyleCnt="10">
        <dgm:presLayoutVars>
          <dgm:bulletEnabled val="1"/>
        </dgm:presLayoutVars>
      </dgm:prSet>
      <dgm:spPr/>
    </dgm:pt>
  </dgm:ptLst>
  <dgm:cxnLst>
    <dgm:cxn modelId="{5E544600-980C-4981-9BA1-1B50D006AC58}" srcId="{EFD5CC15-9D9E-4EAF-8BA0-35ACE59CC4B8}" destId="{57081247-29D3-4FC6-9C84-D60812855EC6}" srcOrd="2" destOrd="0" parTransId="{E1758249-0489-4BBC-B8D3-AC3ED4E7CFA3}" sibTransId="{608114A4-C2DE-4B5B-B16B-C0CE452EBD8F}"/>
    <dgm:cxn modelId="{9BD95700-89C1-4090-861A-BEFD00B5039C}" srcId="{EFD5CC15-9D9E-4EAF-8BA0-35ACE59CC4B8}" destId="{DB0CB291-992C-419B-B49A-FACD0E1E1EEE}" srcOrd="0" destOrd="0" parTransId="{7CEE1127-A7F4-4F79-9F46-3353FC058503}" sibTransId="{37BEE3B1-0F1F-496C-8C0C-B5E0D1ED37DB}"/>
    <dgm:cxn modelId="{3881640E-3000-4FF3-8D11-93B5554346A9}" type="presOf" srcId="{8634707E-0F69-4E70-822E-F95FEB623C70}" destId="{C2CD62A9-0034-416A-B3FF-AE3CF0868B1F}" srcOrd="0" destOrd="0" presId="urn:microsoft.com/office/officeart/2005/8/layout/lProcess2"/>
    <dgm:cxn modelId="{8382D415-BCF6-46C9-AE58-F5CA6D24D243}" srcId="{F8805E81-6221-41A0-B1F4-BE6299106C3E}" destId="{FA36DA59-99F8-48AE-AD56-53D0E0A033FF}" srcOrd="1" destOrd="0" parTransId="{4D21228E-DFB7-4F36-BC60-2E44D9A55A0A}" sibTransId="{623DB014-655A-4FBA-B55B-0BE2CC63E657}"/>
    <dgm:cxn modelId="{B0656217-BE4A-4654-B32B-D29DE6FED126}" type="presOf" srcId="{FA36DA59-99F8-48AE-AD56-53D0E0A033FF}" destId="{C6C37563-B70B-496F-8EFA-96E3DBDF213F}" srcOrd="1" destOrd="0" presId="urn:microsoft.com/office/officeart/2005/8/layout/lProcess2"/>
    <dgm:cxn modelId="{79B6C32B-3B07-4FC4-9199-F8D44F1FA6E5}" srcId="{EFD5CC15-9D9E-4EAF-8BA0-35ACE59CC4B8}" destId="{10410508-7B7B-4FCF-9718-E0981F362386}" srcOrd="1" destOrd="0" parTransId="{B22208E6-1170-417D-AB7F-F9AC3421DC89}" sibTransId="{9E083684-1EC6-4DF4-9E11-6A1C7F68092B}"/>
    <dgm:cxn modelId="{39EE6431-1EDF-4E32-B225-ABDAEB88E3B3}" srcId="{EFD5CC15-9D9E-4EAF-8BA0-35ACE59CC4B8}" destId="{F844F961-207E-4A94-A520-F32389A2C93D}" srcOrd="3" destOrd="0" parTransId="{A91BD9F1-A787-4129-9049-31D6595EA41D}" sibTransId="{B61305AE-B733-48FA-9FA6-58F063EE281C}"/>
    <dgm:cxn modelId="{C55DC533-101E-4B12-8505-7502BCB5E5AF}" type="presOf" srcId="{FA36DA59-99F8-48AE-AD56-53D0E0A033FF}" destId="{F03AF0CA-DF3C-46E3-BCF1-802A0A3AC134}" srcOrd="0" destOrd="0" presId="urn:microsoft.com/office/officeart/2005/8/layout/lProcess2"/>
    <dgm:cxn modelId="{C86BFD34-48FE-400C-957E-CA8CE701F822}" type="presOf" srcId="{DB0CB291-992C-419B-B49A-FACD0E1E1EEE}" destId="{6EAECF8F-D380-418B-91BB-A2C7AEAFCF57}" srcOrd="0" destOrd="0" presId="urn:microsoft.com/office/officeart/2005/8/layout/lProcess2"/>
    <dgm:cxn modelId="{B25D4D36-2492-4D2F-929B-AC9798F9B822}" type="presOf" srcId="{2DB46C9E-6326-496C-BCA5-9FDEC63D3888}" destId="{D664C001-15C5-4A81-A73B-F90672D2BFDA}" srcOrd="0" destOrd="0" presId="urn:microsoft.com/office/officeart/2005/8/layout/lProcess2"/>
    <dgm:cxn modelId="{FC9E0C3D-2259-4B7F-9268-B2BA1CCCA42D}" type="presOf" srcId="{EFD5CC15-9D9E-4EAF-8BA0-35ACE59CC4B8}" destId="{EAB66424-970E-4925-A47B-B91ED218AA5C}" srcOrd="1" destOrd="0" presId="urn:microsoft.com/office/officeart/2005/8/layout/lProcess2"/>
    <dgm:cxn modelId="{CCBD2E3D-F916-44C0-AC62-2BA0CB2B83CA}" type="presOf" srcId="{1ACF50CC-6DD2-4B1B-AF07-2A7FA2B404E5}" destId="{9A51FF09-1507-440E-96E2-061C7BF79899}" srcOrd="0" destOrd="0" presId="urn:microsoft.com/office/officeart/2005/8/layout/lProcess2"/>
    <dgm:cxn modelId="{A32F983D-773C-432B-BECC-A5B4F1578376}" type="presOf" srcId="{10410508-7B7B-4FCF-9718-E0981F362386}" destId="{7A740220-19EC-4E34-9B3E-B67DD9747E66}" srcOrd="0" destOrd="0" presId="urn:microsoft.com/office/officeart/2005/8/layout/lProcess2"/>
    <dgm:cxn modelId="{6933DD45-859B-4ECF-829C-CA08E4D1BFB2}" type="presOf" srcId="{0D3FE2B9-291D-44F3-BA23-03A351BD602C}" destId="{C507B31B-81E7-4243-A85D-6AB9F79A9B79}" srcOrd="1" destOrd="0" presId="urn:microsoft.com/office/officeart/2005/8/layout/lProcess2"/>
    <dgm:cxn modelId="{5EC37D76-20A7-478E-81E9-D474134637C3}" srcId="{FA36DA59-99F8-48AE-AD56-53D0E0A033FF}" destId="{FF0C9F75-A7D0-46A0-AD55-D20580BDBABB}" srcOrd="1" destOrd="0" parTransId="{B3AFCAB9-B5AC-4C5E-B705-821B46609BF2}" sibTransId="{3B1CA7A4-032B-4145-AE34-E296BB2D60A7}"/>
    <dgm:cxn modelId="{64309057-3130-411A-B331-A845BFEAD14F}" srcId="{FA36DA59-99F8-48AE-AD56-53D0E0A033FF}" destId="{1ACF50CC-6DD2-4B1B-AF07-2A7FA2B404E5}" srcOrd="0" destOrd="0" parTransId="{0862E247-221C-4994-9ED6-97D4CA2AE369}" sibTransId="{4BD4B957-7881-4B6E-A055-0F7CC37E7751}"/>
    <dgm:cxn modelId="{8798929D-113E-406E-907C-74290F742732}" srcId="{FA36DA59-99F8-48AE-AD56-53D0E0A033FF}" destId="{2DB46C9E-6326-496C-BCA5-9FDEC63D3888}" srcOrd="2" destOrd="0" parTransId="{F3D29C49-15A7-49B5-B88A-44761CC99D9A}" sibTransId="{AB1D4382-C6DF-48CB-AEB5-EB0EA28B430A}"/>
    <dgm:cxn modelId="{C15EA29D-4126-4D5F-A54E-5B8B039D01AE}" type="presOf" srcId="{EFD5CC15-9D9E-4EAF-8BA0-35ACE59CC4B8}" destId="{5DF1C726-446E-4253-8386-CE8B54118517}" srcOrd="0" destOrd="0" presId="urn:microsoft.com/office/officeart/2005/8/layout/lProcess2"/>
    <dgm:cxn modelId="{0748459E-886D-4579-B9EE-187EE341516D}" type="presOf" srcId="{0D3FE2B9-291D-44F3-BA23-03A351BD602C}" destId="{19627E4E-2094-4BD5-B47A-15C0EE156995}" srcOrd="0" destOrd="0" presId="urn:microsoft.com/office/officeart/2005/8/layout/lProcess2"/>
    <dgm:cxn modelId="{62B1539E-1B7B-44A0-A867-692663319888}" type="presOf" srcId="{F844F961-207E-4A94-A520-F32389A2C93D}" destId="{DE268607-C753-4B6C-9FF7-BFD4B53890E5}" srcOrd="0" destOrd="0" presId="urn:microsoft.com/office/officeart/2005/8/layout/lProcess2"/>
    <dgm:cxn modelId="{FE842FA2-5FDA-4569-865D-EF6BDB9C333E}" srcId="{0D3FE2B9-291D-44F3-BA23-03A351BD602C}" destId="{F90E0549-AF12-4CDD-A1FC-33F60F070833}" srcOrd="0" destOrd="0" parTransId="{949B62C6-2A13-4E4D-AC04-D943EC1132D9}" sibTransId="{E9EB9CC6-A97C-4C3B-93F7-234C028A6F6B}"/>
    <dgm:cxn modelId="{9A2ADEA6-3EFC-4476-A6E2-6635CDF69868}" type="presOf" srcId="{5E7930F7-7A1D-48F8-80E0-D10D42D87D5D}" destId="{92AB8D0F-5972-42A9-859F-9645D9AF9BD6}" srcOrd="0" destOrd="0" presId="urn:microsoft.com/office/officeart/2005/8/layout/lProcess2"/>
    <dgm:cxn modelId="{28A46DB4-9BDC-4108-8300-47BF8A97EDCC}" srcId="{F8805E81-6221-41A0-B1F4-BE6299106C3E}" destId="{EFD5CC15-9D9E-4EAF-8BA0-35ACE59CC4B8}" srcOrd="0" destOrd="0" parTransId="{F852A128-A933-4A14-A472-94CE2AEADE4A}" sibTransId="{240EEC0E-F7C3-4DD9-AD38-FAD4B04E31C2}"/>
    <dgm:cxn modelId="{DD4F83BC-1444-4DF9-BB07-C989332E60FA}" type="presOf" srcId="{FF0C9F75-A7D0-46A0-AD55-D20580BDBABB}" destId="{D21D0FBA-CCAF-431B-865F-C812F533E985}" srcOrd="0" destOrd="0" presId="urn:microsoft.com/office/officeart/2005/8/layout/lProcess2"/>
    <dgm:cxn modelId="{9DFD16BD-7D00-4C55-82B1-A49C53266452}" type="presOf" srcId="{F8805E81-6221-41A0-B1F4-BE6299106C3E}" destId="{E00488D4-607E-40C8-ABB1-69504AB307F4}" srcOrd="0" destOrd="0" presId="urn:microsoft.com/office/officeart/2005/8/layout/lProcess2"/>
    <dgm:cxn modelId="{3B93C0C2-5BCA-4241-8516-33323B81A554}" srcId="{F8805E81-6221-41A0-B1F4-BE6299106C3E}" destId="{0D3FE2B9-291D-44F3-BA23-03A351BD602C}" srcOrd="2" destOrd="0" parTransId="{EF23AC94-9580-41C4-A530-D0C3325126E2}" sibTransId="{A0D740B8-73E7-4B42-9838-EF663B7A2BF0}"/>
    <dgm:cxn modelId="{9E177ACB-F874-4498-B1FB-2357EBA5345B}" type="presOf" srcId="{57081247-29D3-4FC6-9C84-D60812855EC6}" destId="{732E570D-8061-450D-B013-9504D004308D}" srcOrd="0" destOrd="0" presId="urn:microsoft.com/office/officeart/2005/8/layout/lProcess2"/>
    <dgm:cxn modelId="{C80F99E8-4ED8-4ECE-9682-F9B342368ABE}" type="presOf" srcId="{F90E0549-AF12-4CDD-A1FC-33F60F070833}" destId="{8A415F7C-C568-421F-BF3A-42F532536A61}" srcOrd="0" destOrd="0" presId="urn:microsoft.com/office/officeart/2005/8/layout/lProcess2"/>
    <dgm:cxn modelId="{72A6F2ED-FF0E-4AC7-ABE9-7482B600934E}" srcId="{0D3FE2B9-291D-44F3-BA23-03A351BD602C}" destId="{5E7930F7-7A1D-48F8-80E0-D10D42D87D5D}" srcOrd="1" destOrd="0" parTransId="{D89295BA-0BAC-4A5B-8FAE-368EC3FD0210}" sibTransId="{938ABC03-7138-499F-9FBE-CC9823B79ACD}"/>
    <dgm:cxn modelId="{7424E2F5-7DDF-4242-A575-EEFBEE243438}" srcId="{FA36DA59-99F8-48AE-AD56-53D0E0A033FF}" destId="{8634707E-0F69-4E70-822E-F95FEB623C70}" srcOrd="3" destOrd="0" parTransId="{4E1FC52A-4B37-4DFF-8C71-48A06D518B52}" sibTransId="{28410633-9696-4A26-8853-46F37DDB1A13}"/>
    <dgm:cxn modelId="{23BA800D-4FA5-4C67-B18D-97F82BF1AC1B}" type="presParOf" srcId="{E00488D4-607E-40C8-ABB1-69504AB307F4}" destId="{351BD0C7-6C67-4E0C-AEC9-BED2BD627A9B}" srcOrd="0" destOrd="0" presId="urn:microsoft.com/office/officeart/2005/8/layout/lProcess2"/>
    <dgm:cxn modelId="{7C99EEFA-0EAD-4CC4-A068-0F172CF369ED}" type="presParOf" srcId="{351BD0C7-6C67-4E0C-AEC9-BED2BD627A9B}" destId="{5DF1C726-446E-4253-8386-CE8B54118517}" srcOrd="0" destOrd="0" presId="urn:microsoft.com/office/officeart/2005/8/layout/lProcess2"/>
    <dgm:cxn modelId="{406DFB16-239C-4FE8-9DA8-90F640B01936}" type="presParOf" srcId="{351BD0C7-6C67-4E0C-AEC9-BED2BD627A9B}" destId="{EAB66424-970E-4925-A47B-B91ED218AA5C}" srcOrd="1" destOrd="0" presId="urn:microsoft.com/office/officeart/2005/8/layout/lProcess2"/>
    <dgm:cxn modelId="{06FD4A0E-00BD-4AAF-8DF6-669D06BEB937}" type="presParOf" srcId="{351BD0C7-6C67-4E0C-AEC9-BED2BD627A9B}" destId="{8C4259FA-7DB4-43CA-BB8D-0EEDC13F63BC}" srcOrd="2" destOrd="0" presId="urn:microsoft.com/office/officeart/2005/8/layout/lProcess2"/>
    <dgm:cxn modelId="{B8281FC7-DAAD-440B-B40C-ECE4AFC86443}" type="presParOf" srcId="{8C4259FA-7DB4-43CA-BB8D-0EEDC13F63BC}" destId="{4A89C014-E626-4661-A4A7-EE77A9A9BF49}" srcOrd="0" destOrd="0" presId="urn:microsoft.com/office/officeart/2005/8/layout/lProcess2"/>
    <dgm:cxn modelId="{09E68E38-6D03-4FCA-BB63-E0994EECC6F2}" type="presParOf" srcId="{4A89C014-E626-4661-A4A7-EE77A9A9BF49}" destId="{6EAECF8F-D380-418B-91BB-A2C7AEAFCF57}" srcOrd="0" destOrd="0" presId="urn:microsoft.com/office/officeart/2005/8/layout/lProcess2"/>
    <dgm:cxn modelId="{87536D81-ABA3-43A3-BD27-77DBA0C9ECB1}" type="presParOf" srcId="{4A89C014-E626-4661-A4A7-EE77A9A9BF49}" destId="{15A0BEB7-0FF1-4194-AAB5-84FBE58F9604}" srcOrd="1" destOrd="0" presId="urn:microsoft.com/office/officeart/2005/8/layout/lProcess2"/>
    <dgm:cxn modelId="{5E7E6EC5-CCF7-4A09-AC19-B8BE879C8AE2}" type="presParOf" srcId="{4A89C014-E626-4661-A4A7-EE77A9A9BF49}" destId="{7A740220-19EC-4E34-9B3E-B67DD9747E66}" srcOrd="2" destOrd="0" presId="urn:microsoft.com/office/officeart/2005/8/layout/lProcess2"/>
    <dgm:cxn modelId="{BC4DE548-4294-4061-9B69-E3B25945D7FB}" type="presParOf" srcId="{4A89C014-E626-4661-A4A7-EE77A9A9BF49}" destId="{EF5669F2-0929-43C7-BB2E-5D73B149920C}" srcOrd="3" destOrd="0" presId="urn:microsoft.com/office/officeart/2005/8/layout/lProcess2"/>
    <dgm:cxn modelId="{0A262CDA-C8AC-407C-B209-89A6B893D0C2}" type="presParOf" srcId="{4A89C014-E626-4661-A4A7-EE77A9A9BF49}" destId="{732E570D-8061-450D-B013-9504D004308D}" srcOrd="4" destOrd="0" presId="urn:microsoft.com/office/officeart/2005/8/layout/lProcess2"/>
    <dgm:cxn modelId="{06F2A33E-BD9E-4937-B51F-83D9C02CE50E}" type="presParOf" srcId="{4A89C014-E626-4661-A4A7-EE77A9A9BF49}" destId="{745C373E-C082-48D6-B6B3-5DBC2C715294}" srcOrd="5" destOrd="0" presId="urn:microsoft.com/office/officeart/2005/8/layout/lProcess2"/>
    <dgm:cxn modelId="{7DBA04CE-858E-4387-9C8B-E627B07BB330}" type="presParOf" srcId="{4A89C014-E626-4661-A4A7-EE77A9A9BF49}" destId="{DE268607-C753-4B6C-9FF7-BFD4B53890E5}" srcOrd="6" destOrd="0" presId="urn:microsoft.com/office/officeart/2005/8/layout/lProcess2"/>
    <dgm:cxn modelId="{CBC4C1CE-B59D-4296-89E8-AEFC648EA79A}" type="presParOf" srcId="{E00488D4-607E-40C8-ABB1-69504AB307F4}" destId="{832B1422-7D49-49F5-8D65-33AC1CC0DD93}" srcOrd="1" destOrd="0" presId="urn:microsoft.com/office/officeart/2005/8/layout/lProcess2"/>
    <dgm:cxn modelId="{CB41FEC0-AE7A-4E4C-B921-FEB9BF025547}" type="presParOf" srcId="{E00488D4-607E-40C8-ABB1-69504AB307F4}" destId="{34D7D683-FD49-4F2E-AA43-58AD7AB90EC8}" srcOrd="2" destOrd="0" presId="urn:microsoft.com/office/officeart/2005/8/layout/lProcess2"/>
    <dgm:cxn modelId="{4FFFF48F-B647-4399-8BB8-5A70165A2309}" type="presParOf" srcId="{34D7D683-FD49-4F2E-AA43-58AD7AB90EC8}" destId="{F03AF0CA-DF3C-46E3-BCF1-802A0A3AC134}" srcOrd="0" destOrd="0" presId="urn:microsoft.com/office/officeart/2005/8/layout/lProcess2"/>
    <dgm:cxn modelId="{864421D1-A2E3-4C60-857E-ACFEAF979B81}" type="presParOf" srcId="{34D7D683-FD49-4F2E-AA43-58AD7AB90EC8}" destId="{C6C37563-B70B-496F-8EFA-96E3DBDF213F}" srcOrd="1" destOrd="0" presId="urn:microsoft.com/office/officeart/2005/8/layout/lProcess2"/>
    <dgm:cxn modelId="{622E5334-FC11-4983-8EB6-FAC04DA625D1}" type="presParOf" srcId="{34D7D683-FD49-4F2E-AA43-58AD7AB90EC8}" destId="{EC154BBF-7C91-4043-9523-C10C3EFF9F28}" srcOrd="2" destOrd="0" presId="urn:microsoft.com/office/officeart/2005/8/layout/lProcess2"/>
    <dgm:cxn modelId="{9D165F33-A5F9-49F0-875C-24C09A0BF85C}" type="presParOf" srcId="{EC154BBF-7C91-4043-9523-C10C3EFF9F28}" destId="{D5F7EEC3-CC7B-4056-8FB0-E7F8A5DF39B3}" srcOrd="0" destOrd="0" presId="urn:microsoft.com/office/officeart/2005/8/layout/lProcess2"/>
    <dgm:cxn modelId="{C0315635-DCB2-4E98-98EA-BD14DE8D6270}" type="presParOf" srcId="{D5F7EEC3-CC7B-4056-8FB0-E7F8A5DF39B3}" destId="{9A51FF09-1507-440E-96E2-061C7BF79899}" srcOrd="0" destOrd="0" presId="urn:microsoft.com/office/officeart/2005/8/layout/lProcess2"/>
    <dgm:cxn modelId="{DC811721-2129-46C9-8BAD-212DF26B162D}" type="presParOf" srcId="{D5F7EEC3-CC7B-4056-8FB0-E7F8A5DF39B3}" destId="{A5BBF4BD-49EE-4335-8E9F-D51E20CBF1D2}" srcOrd="1" destOrd="0" presId="urn:microsoft.com/office/officeart/2005/8/layout/lProcess2"/>
    <dgm:cxn modelId="{3E8D0F90-7C4C-4D81-A8E7-CB52DC1EB822}" type="presParOf" srcId="{D5F7EEC3-CC7B-4056-8FB0-E7F8A5DF39B3}" destId="{D21D0FBA-CCAF-431B-865F-C812F533E985}" srcOrd="2" destOrd="0" presId="urn:microsoft.com/office/officeart/2005/8/layout/lProcess2"/>
    <dgm:cxn modelId="{2CB075CD-0E96-4A6F-9B61-D3AC7043D86D}" type="presParOf" srcId="{D5F7EEC3-CC7B-4056-8FB0-E7F8A5DF39B3}" destId="{97E26E73-D812-46B8-A8C2-B8D545DF48BA}" srcOrd="3" destOrd="0" presId="urn:microsoft.com/office/officeart/2005/8/layout/lProcess2"/>
    <dgm:cxn modelId="{107209EE-FA0E-4EE8-8011-1099CC59B020}" type="presParOf" srcId="{D5F7EEC3-CC7B-4056-8FB0-E7F8A5DF39B3}" destId="{D664C001-15C5-4A81-A73B-F90672D2BFDA}" srcOrd="4" destOrd="0" presId="urn:microsoft.com/office/officeart/2005/8/layout/lProcess2"/>
    <dgm:cxn modelId="{A98788A0-950F-44FB-9120-23485242644F}" type="presParOf" srcId="{D5F7EEC3-CC7B-4056-8FB0-E7F8A5DF39B3}" destId="{A4536359-B281-47A9-84F7-8332A130B8E4}" srcOrd="5" destOrd="0" presId="urn:microsoft.com/office/officeart/2005/8/layout/lProcess2"/>
    <dgm:cxn modelId="{4CFE12D2-C135-4791-8590-199C5EFBE471}" type="presParOf" srcId="{D5F7EEC3-CC7B-4056-8FB0-E7F8A5DF39B3}" destId="{C2CD62A9-0034-416A-B3FF-AE3CF0868B1F}" srcOrd="6" destOrd="0" presId="urn:microsoft.com/office/officeart/2005/8/layout/lProcess2"/>
    <dgm:cxn modelId="{7EEAB7FB-DCC5-4AB1-A9C6-C0B0452E0611}" type="presParOf" srcId="{E00488D4-607E-40C8-ABB1-69504AB307F4}" destId="{7C6AAE48-66BF-417E-A0ED-00C911DE7844}" srcOrd="3" destOrd="0" presId="urn:microsoft.com/office/officeart/2005/8/layout/lProcess2"/>
    <dgm:cxn modelId="{F5C90BE5-4BEE-4E7A-970C-1DD6D91EE773}" type="presParOf" srcId="{E00488D4-607E-40C8-ABB1-69504AB307F4}" destId="{8409E195-A64A-41F2-9551-E65882A23C05}" srcOrd="4" destOrd="0" presId="urn:microsoft.com/office/officeart/2005/8/layout/lProcess2"/>
    <dgm:cxn modelId="{64CE8901-571F-4438-A5F0-FBFF72D4407F}" type="presParOf" srcId="{8409E195-A64A-41F2-9551-E65882A23C05}" destId="{19627E4E-2094-4BD5-B47A-15C0EE156995}" srcOrd="0" destOrd="0" presId="urn:microsoft.com/office/officeart/2005/8/layout/lProcess2"/>
    <dgm:cxn modelId="{67141FFB-746D-43B9-93B7-53B8D124922C}" type="presParOf" srcId="{8409E195-A64A-41F2-9551-E65882A23C05}" destId="{C507B31B-81E7-4243-A85D-6AB9F79A9B79}" srcOrd="1" destOrd="0" presId="urn:microsoft.com/office/officeart/2005/8/layout/lProcess2"/>
    <dgm:cxn modelId="{B5B29AF3-FC1A-4AAA-94EE-335FACFF85E8}" type="presParOf" srcId="{8409E195-A64A-41F2-9551-E65882A23C05}" destId="{81C02347-6C68-4A50-9FEF-4505B7F910A6}" srcOrd="2" destOrd="0" presId="urn:microsoft.com/office/officeart/2005/8/layout/lProcess2"/>
    <dgm:cxn modelId="{ED855E52-8640-434A-9799-9B66947955A4}" type="presParOf" srcId="{81C02347-6C68-4A50-9FEF-4505B7F910A6}" destId="{E262B204-83E7-41DE-BAEB-CA990CC27E68}" srcOrd="0" destOrd="0" presId="urn:microsoft.com/office/officeart/2005/8/layout/lProcess2"/>
    <dgm:cxn modelId="{8B2C95D7-4294-43F2-B1DD-242E3DD12E58}" type="presParOf" srcId="{E262B204-83E7-41DE-BAEB-CA990CC27E68}" destId="{8A415F7C-C568-421F-BF3A-42F532536A61}" srcOrd="0" destOrd="0" presId="urn:microsoft.com/office/officeart/2005/8/layout/lProcess2"/>
    <dgm:cxn modelId="{5F96C7F5-A971-4A28-BCDE-3858318E46E8}" type="presParOf" srcId="{E262B204-83E7-41DE-BAEB-CA990CC27E68}" destId="{AE6453A9-5BC6-4739-A05B-5FACF58265FE}" srcOrd="1" destOrd="0" presId="urn:microsoft.com/office/officeart/2005/8/layout/lProcess2"/>
    <dgm:cxn modelId="{C54CC9EF-8F93-48C3-8F6C-A6108D047492}" type="presParOf" srcId="{E262B204-83E7-41DE-BAEB-CA990CC27E68}" destId="{92AB8D0F-5972-42A9-859F-9645D9AF9BD6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AF824-F556-6D40-A7E9-0D1D6E7173F9}">
      <dsp:nvSpPr>
        <dsp:cNvPr id="0" name=""/>
        <dsp:cNvSpPr/>
      </dsp:nvSpPr>
      <dsp:spPr>
        <a:xfrm>
          <a:off x="3690764" y="67733"/>
          <a:ext cx="3251200" cy="32512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Universidad</a:t>
          </a:r>
        </a:p>
      </dsp:txBody>
      <dsp:txXfrm>
        <a:off x="4124257" y="636693"/>
        <a:ext cx="2384213" cy="1463040"/>
      </dsp:txXfrm>
    </dsp:sp>
    <dsp:sp modelId="{F2663CF5-4BA1-BA43-A447-F8EBB0FFB67F}">
      <dsp:nvSpPr>
        <dsp:cNvPr id="0" name=""/>
        <dsp:cNvSpPr/>
      </dsp:nvSpPr>
      <dsp:spPr>
        <a:xfrm>
          <a:off x="4863905" y="2099733"/>
          <a:ext cx="3251200" cy="3251200"/>
        </a:xfrm>
        <a:prstGeom prst="ellipse">
          <a:avLst/>
        </a:prstGeom>
        <a:solidFill>
          <a:schemeClr val="accent5">
            <a:alpha val="50000"/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Gobierno</a:t>
          </a:r>
        </a:p>
      </dsp:txBody>
      <dsp:txXfrm>
        <a:off x="5858231" y="2939626"/>
        <a:ext cx="1950720" cy="1788160"/>
      </dsp:txXfrm>
    </dsp:sp>
    <dsp:sp modelId="{97AF33C0-9F20-6344-9EE1-65827D85C56A}">
      <dsp:nvSpPr>
        <dsp:cNvPr id="0" name=""/>
        <dsp:cNvSpPr/>
      </dsp:nvSpPr>
      <dsp:spPr>
        <a:xfrm>
          <a:off x="2517622" y="2099733"/>
          <a:ext cx="3251200" cy="3251200"/>
        </a:xfrm>
        <a:prstGeom prst="ellipse">
          <a:avLst/>
        </a:prstGeom>
        <a:solidFill>
          <a:schemeClr val="accent5">
            <a:alpha val="50000"/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Industria</a:t>
          </a:r>
        </a:p>
      </dsp:txBody>
      <dsp:txXfrm>
        <a:off x="2823777" y="2939626"/>
        <a:ext cx="1950720" cy="1788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561493-7D4A-AA4C-8B91-CBEF1BD01363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9D6EE9-47E8-FF47-8340-188551E61A02}">
      <dsp:nvSpPr>
        <dsp:cNvPr id="0" name=""/>
        <dsp:cNvSpPr/>
      </dsp:nvSpPr>
      <dsp:spPr>
        <a:xfrm>
          <a:off x="0" y="2492"/>
          <a:ext cx="12985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Sector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comunitario </a:t>
          </a:r>
        </a:p>
      </dsp:txBody>
      <dsp:txXfrm>
        <a:off x="0" y="2492"/>
        <a:ext cx="1298575" cy="1700138"/>
      </dsp:txXfrm>
    </dsp:sp>
    <dsp:sp modelId="{4050DB30-2286-814D-9F4D-DE924995FC1E}">
      <dsp:nvSpPr>
        <dsp:cNvPr id="0" name=""/>
        <dsp:cNvSpPr/>
      </dsp:nvSpPr>
      <dsp:spPr>
        <a:xfrm>
          <a:off x="1395968" y="79696"/>
          <a:ext cx="5096906" cy="154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Contribuir a la solución de problemas en sectores vulnerables de nuestra sociedad</a:t>
          </a:r>
        </a:p>
      </dsp:txBody>
      <dsp:txXfrm>
        <a:off x="1395968" y="79696"/>
        <a:ext cx="5096906" cy="1544070"/>
      </dsp:txXfrm>
    </dsp:sp>
    <dsp:sp modelId="{49A41FD1-A939-CD4C-9B66-E17E506B3469}">
      <dsp:nvSpPr>
        <dsp:cNvPr id="0" name=""/>
        <dsp:cNvSpPr/>
      </dsp:nvSpPr>
      <dsp:spPr>
        <a:xfrm>
          <a:off x="1298574" y="1623767"/>
          <a:ext cx="51943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BCD482-F2EF-054E-8FB4-2A17052A6AD7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00F0E0-9C85-6949-8AF5-442F2913F21C}">
      <dsp:nvSpPr>
        <dsp:cNvPr id="0" name=""/>
        <dsp:cNvSpPr/>
      </dsp:nvSpPr>
      <dsp:spPr>
        <a:xfrm>
          <a:off x="0" y="1702630"/>
          <a:ext cx="12985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Sector productivo</a:t>
          </a:r>
        </a:p>
      </dsp:txBody>
      <dsp:txXfrm>
        <a:off x="0" y="1702630"/>
        <a:ext cx="1298575" cy="1700138"/>
      </dsp:txXfrm>
    </dsp:sp>
    <dsp:sp modelId="{7DF26BC9-CE90-E347-8B31-7A07475D2D0D}">
      <dsp:nvSpPr>
        <dsp:cNvPr id="0" name=""/>
        <dsp:cNvSpPr/>
      </dsp:nvSpPr>
      <dsp:spPr>
        <a:xfrm>
          <a:off x="1395968" y="1779834"/>
          <a:ext cx="5096906" cy="154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Demostrar las capacidades y competencias de los futuros profesionales en los sectores empresariales o posibles empleadores</a:t>
          </a:r>
        </a:p>
      </dsp:txBody>
      <dsp:txXfrm>
        <a:off x="1395968" y="1779834"/>
        <a:ext cx="5096906" cy="1544070"/>
      </dsp:txXfrm>
    </dsp:sp>
    <dsp:sp modelId="{8E7A629A-ECF1-9645-9792-4080C07B5021}">
      <dsp:nvSpPr>
        <dsp:cNvPr id="0" name=""/>
        <dsp:cNvSpPr/>
      </dsp:nvSpPr>
      <dsp:spPr>
        <a:xfrm>
          <a:off x="1298574" y="3323905"/>
          <a:ext cx="51943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5A7F84-1E4A-7240-BC1F-A78E7BF507B6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9D0440-4540-8C4D-AE7E-46C03BF95305}">
      <dsp:nvSpPr>
        <dsp:cNvPr id="0" name=""/>
        <dsp:cNvSpPr/>
      </dsp:nvSpPr>
      <dsp:spPr>
        <a:xfrm>
          <a:off x="0" y="3402769"/>
          <a:ext cx="12985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Sector Educativo</a:t>
          </a:r>
        </a:p>
      </dsp:txBody>
      <dsp:txXfrm>
        <a:off x="0" y="3402769"/>
        <a:ext cx="1298575" cy="1700138"/>
      </dsp:txXfrm>
    </dsp:sp>
    <dsp:sp modelId="{3B5E9EF3-9D37-094A-AFBF-7794854A1EEA}">
      <dsp:nvSpPr>
        <dsp:cNvPr id="0" name=""/>
        <dsp:cNvSpPr/>
      </dsp:nvSpPr>
      <dsp:spPr>
        <a:xfrm>
          <a:off x="1395968" y="3479972"/>
          <a:ext cx="5096906" cy="154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Obtener retroalimentación  para la mejora continua de la educación superior</a:t>
          </a:r>
        </a:p>
      </dsp:txBody>
      <dsp:txXfrm>
        <a:off x="1395968" y="3479972"/>
        <a:ext cx="5096906" cy="1544070"/>
      </dsp:txXfrm>
    </dsp:sp>
    <dsp:sp modelId="{264A46AE-5A6A-5340-AB48-08ED59D44416}">
      <dsp:nvSpPr>
        <dsp:cNvPr id="0" name=""/>
        <dsp:cNvSpPr/>
      </dsp:nvSpPr>
      <dsp:spPr>
        <a:xfrm>
          <a:off x="1298574" y="5024043"/>
          <a:ext cx="51943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561493-7D4A-AA4C-8B91-CBEF1BD01363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9D6EE9-47E8-FF47-8340-188551E61A02}">
      <dsp:nvSpPr>
        <dsp:cNvPr id="0" name=""/>
        <dsp:cNvSpPr/>
      </dsp:nvSpPr>
      <dsp:spPr>
        <a:xfrm>
          <a:off x="0" y="2492"/>
          <a:ext cx="12985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Sectores comunitario </a:t>
          </a:r>
        </a:p>
      </dsp:txBody>
      <dsp:txXfrm>
        <a:off x="0" y="2492"/>
        <a:ext cx="1298575" cy="1700138"/>
      </dsp:txXfrm>
    </dsp:sp>
    <dsp:sp modelId="{4050DB30-2286-814D-9F4D-DE924995FC1E}">
      <dsp:nvSpPr>
        <dsp:cNvPr id="0" name=""/>
        <dsp:cNvSpPr/>
      </dsp:nvSpPr>
      <dsp:spPr>
        <a:xfrm>
          <a:off x="1395968" y="79696"/>
          <a:ext cx="5096906" cy="154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Fortalecer Capacidades en la comunidad demostrando la formación de competencias de los profesionales.</a:t>
          </a:r>
        </a:p>
      </dsp:txBody>
      <dsp:txXfrm>
        <a:off x="1395968" y="79696"/>
        <a:ext cx="5096906" cy="1544070"/>
      </dsp:txXfrm>
    </dsp:sp>
    <dsp:sp modelId="{49A41FD1-A939-CD4C-9B66-E17E506B3469}">
      <dsp:nvSpPr>
        <dsp:cNvPr id="0" name=""/>
        <dsp:cNvSpPr/>
      </dsp:nvSpPr>
      <dsp:spPr>
        <a:xfrm>
          <a:off x="1298574" y="1623767"/>
          <a:ext cx="51943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BCD482-F2EF-054E-8FB4-2A17052A6AD7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00F0E0-9C85-6949-8AF5-442F2913F21C}">
      <dsp:nvSpPr>
        <dsp:cNvPr id="0" name=""/>
        <dsp:cNvSpPr/>
      </dsp:nvSpPr>
      <dsp:spPr>
        <a:xfrm>
          <a:off x="0" y="1702630"/>
          <a:ext cx="12985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Sector productivo</a:t>
          </a:r>
        </a:p>
      </dsp:txBody>
      <dsp:txXfrm>
        <a:off x="0" y="1702630"/>
        <a:ext cx="1298575" cy="1700138"/>
      </dsp:txXfrm>
    </dsp:sp>
    <dsp:sp modelId="{7DF26BC9-CE90-E347-8B31-7A07475D2D0D}">
      <dsp:nvSpPr>
        <dsp:cNvPr id="0" name=""/>
        <dsp:cNvSpPr/>
      </dsp:nvSpPr>
      <dsp:spPr>
        <a:xfrm>
          <a:off x="1395968" y="1779834"/>
          <a:ext cx="5096906" cy="154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Buscar las tendencias que marcan el desarrollo productivo de un mercado laboral para la formación profesional.</a:t>
          </a:r>
        </a:p>
      </dsp:txBody>
      <dsp:txXfrm>
        <a:off x="1395968" y="1779834"/>
        <a:ext cx="5096906" cy="1544070"/>
      </dsp:txXfrm>
    </dsp:sp>
    <dsp:sp modelId="{8E7A629A-ECF1-9645-9792-4080C07B5021}">
      <dsp:nvSpPr>
        <dsp:cNvPr id="0" name=""/>
        <dsp:cNvSpPr/>
      </dsp:nvSpPr>
      <dsp:spPr>
        <a:xfrm>
          <a:off x="1298574" y="3323905"/>
          <a:ext cx="51943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5A7F84-1E4A-7240-BC1F-A78E7BF507B6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9D0440-4540-8C4D-AE7E-46C03BF95305}">
      <dsp:nvSpPr>
        <dsp:cNvPr id="0" name=""/>
        <dsp:cNvSpPr/>
      </dsp:nvSpPr>
      <dsp:spPr>
        <a:xfrm>
          <a:off x="0" y="3402769"/>
          <a:ext cx="12985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Sector Educativo</a:t>
          </a:r>
        </a:p>
      </dsp:txBody>
      <dsp:txXfrm>
        <a:off x="0" y="3402769"/>
        <a:ext cx="1298575" cy="1700138"/>
      </dsp:txXfrm>
    </dsp:sp>
    <dsp:sp modelId="{3B5E9EF3-9D37-094A-AFBF-7794854A1EEA}">
      <dsp:nvSpPr>
        <dsp:cNvPr id="0" name=""/>
        <dsp:cNvSpPr/>
      </dsp:nvSpPr>
      <dsp:spPr>
        <a:xfrm>
          <a:off x="1395968" y="3479972"/>
          <a:ext cx="5096906" cy="154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Generar espacios que faciliten la transferencia de conocimientos articuladas a la pertinencia de la carrera y la IES.</a:t>
          </a:r>
        </a:p>
      </dsp:txBody>
      <dsp:txXfrm>
        <a:off x="1395968" y="3479972"/>
        <a:ext cx="5096906" cy="1544070"/>
      </dsp:txXfrm>
    </dsp:sp>
    <dsp:sp modelId="{264A46AE-5A6A-5340-AB48-08ED59D44416}">
      <dsp:nvSpPr>
        <dsp:cNvPr id="0" name=""/>
        <dsp:cNvSpPr/>
      </dsp:nvSpPr>
      <dsp:spPr>
        <a:xfrm>
          <a:off x="1298574" y="5024043"/>
          <a:ext cx="51943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A0C512-7753-462B-93ED-16277BD50592}">
      <dsp:nvSpPr>
        <dsp:cNvPr id="0" name=""/>
        <dsp:cNvSpPr/>
      </dsp:nvSpPr>
      <dsp:spPr>
        <a:xfrm>
          <a:off x="5357" y="750887"/>
          <a:ext cx="1601390" cy="96083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dirty="0"/>
            <a:t>Identificar actores clave</a:t>
          </a:r>
        </a:p>
      </dsp:txBody>
      <dsp:txXfrm>
        <a:off x="33499" y="779029"/>
        <a:ext cx="1545106" cy="904550"/>
      </dsp:txXfrm>
    </dsp:sp>
    <dsp:sp modelId="{7187E3BF-5079-4BCF-8CE6-4CF8B61E2D88}">
      <dsp:nvSpPr>
        <dsp:cNvPr id="0" name=""/>
        <dsp:cNvSpPr/>
      </dsp:nvSpPr>
      <dsp:spPr>
        <a:xfrm>
          <a:off x="1747670" y="1032732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C" sz="1300" kern="1200"/>
        </a:p>
      </dsp:txBody>
      <dsp:txXfrm>
        <a:off x="1747670" y="1112161"/>
        <a:ext cx="237646" cy="238286"/>
      </dsp:txXfrm>
    </dsp:sp>
    <dsp:sp modelId="{9E3006F7-3D89-4059-A74A-1066B6414F72}">
      <dsp:nvSpPr>
        <dsp:cNvPr id="0" name=""/>
        <dsp:cNvSpPr/>
      </dsp:nvSpPr>
      <dsp:spPr>
        <a:xfrm>
          <a:off x="2247304" y="750887"/>
          <a:ext cx="1601390" cy="96083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dirty="0"/>
            <a:t>Levantar información socio-económica</a:t>
          </a:r>
        </a:p>
      </dsp:txBody>
      <dsp:txXfrm>
        <a:off x="2275446" y="779029"/>
        <a:ext cx="1545106" cy="904550"/>
      </dsp:txXfrm>
    </dsp:sp>
    <dsp:sp modelId="{BABF0DE1-9276-4571-A908-F30480340B51}">
      <dsp:nvSpPr>
        <dsp:cNvPr id="0" name=""/>
        <dsp:cNvSpPr/>
      </dsp:nvSpPr>
      <dsp:spPr>
        <a:xfrm>
          <a:off x="3989617" y="1032732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C" sz="1300" kern="1200"/>
        </a:p>
      </dsp:txBody>
      <dsp:txXfrm>
        <a:off x="3989617" y="1112161"/>
        <a:ext cx="237646" cy="238286"/>
      </dsp:txXfrm>
    </dsp:sp>
    <dsp:sp modelId="{4871BA9F-DD68-41BF-86D0-1E14A1F124D5}">
      <dsp:nvSpPr>
        <dsp:cNvPr id="0" name=""/>
        <dsp:cNvSpPr/>
      </dsp:nvSpPr>
      <dsp:spPr>
        <a:xfrm>
          <a:off x="4489251" y="750887"/>
          <a:ext cx="1601390" cy="96083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dirty="0"/>
            <a:t>Levantar necesidades</a:t>
          </a:r>
        </a:p>
      </dsp:txBody>
      <dsp:txXfrm>
        <a:off x="4517393" y="779029"/>
        <a:ext cx="1545106" cy="904550"/>
      </dsp:txXfrm>
    </dsp:sp>
    <dsp:sp modelId="{DDB34C90-547F-4CD0-AA86-BD62EF25D92D}">
      <dsp:nvSpPr>
        <dsp:cNvPr id="0" name=""/>
        <dsp:cNvSpPr/>
      </dsp:nvSpPr>
      <dsp:spPr>
        <a:xfrm rot="5400000">
          <a:off x="5120199" y="1823819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C" sz="1300" kern="1200"/>
        </a:p>
      </dsp:txBody>
      <dsp:txXfrm rot="-5400000">
        <a:off x="5170803" y="1852644"/>
        <a:ext cx="238286" cy="237646"/>
      </dsp:txXfrm>
    </dsp:sp>
    <dsp:sp modelId="{53A154D9-F8A0-43E8-92E4-7296EE4C231A}">
      <dsp:nvSpPr>
        <dsp:cNvPr id="0" name=""/>
        <dsp:cNvSpPr/>
      </dsp:nvSpPr>
      <dsp:spPr>
        <a:xfrm>
          <a:off x="4489251" y="2352278"/>
          <a:ext cx="1601390" cy="96083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dirty="0"/>
            <a:t>Socializar resultados</a:t>
          </a:r>
        </a:p>
      </dsp:txBody>
      <dsp:txXfrm>
        <a:off x="4517393" y="2380420"/>
        <a:ext cx="1545106" cy="904550"/>
      </dsp:txXfrm>
    </dsp:sp>
    <dsp:sp modelId="{0D0F6138-B85A-433A-94B7-40229DC31712}">
      <dsp:nvSpPr>
        <dsp:cNvPr id="0" name=""/>
        <dsp:cNvSpPr/>
      </dsp:nvSpPr>
      <dsp:spPr>
        <a:xfrm rot="10800000">
          <a:off x="4008834" y="2634122"/>
          <a:ext cx="339494" cy="397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C" sz="1300" kern="1200"/>
        </a:p>
      </dsp:txBody>
      <dsp:txXfrm rot="10800000">
        <a:off x="4110682" y="2713551"/>
        <a:ext cx="237646" cy="238286"/>
      </dsp:txXfrm>
    </dsp:sp>
    <dsp:sp modelId="{06208E50-7AB7-4FC9-8D29-87B02E8AF04F}">
      <dsp:nvSpPr>
        <dsp:cNvPr id="0" name=""/>
        <dsp:cNvSpPr/>
      </dsp:nvSpPr>
      <dsp:spPr>
        <a:xfrm>
          <a:off x="2247304" y="2352278"/>
          <a:ext cx="1601390" cy="96083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C" sz="1600" kern="1200" dirty="0"/>
            <a:t>Realizar ajustes</a:t>
          </a:r>
        </a:p>
      </dsp:txBody>
      <dsp:txXfrm>
        <a:off x="2275446" y="2380420"/>
        <a:ext cx="1545106" cy="9045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F1C726-446E-4253-8386-CE8B54118517}">
      <dsp:nvSpPr>
        <dsp:cNvPr id="0" name=""/>
        <dsp:cNvSpPr/>
      </dsp:nvSpPr>
      <dsp:spPr>
        <a:xfrm>
          <a:off x="537" y="0"/>
          <a:ext cx="1396255" cy="2686154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Impacto Territorial</a:t>
          </a:r>
        </a:p>
      </dsp:txBody>
      <dsp:txXfrm>
        <a:off x="537" y="0"/>
        <a:ext cx="1396255" cy="805846"/>
      </dsp:txXfrm>
    </dsp:sp>
    <dsp:sp modelId="{6EAECF8F-D380-418B-91BB-A2C7AEAFCF57}">
      <dsp:nvSpPr>
        <dsp:cNvPr id="0" name=""/>
        <dsp:cNvSpPr/>
      </dsp:nvSpPr>
      <dsp:spPr>
        <a:xfrm>
          <a:off x="140162" y="805912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Cantón Santa Elena</a:t>
          </a:r>
        </a:p>
      </dsp:txBody>
      <dsp:txXfrm>
        <a:off x="151623" y="817373"/>
        <a:ext cx="1094082" cy="368393"/>
      </dsp:txXfrm>
    </dsp:sp>
    <dsp:sp modelId="{7A740220-19EC-4E34-9B3E-B67DD9747E66}">
      <dsp:nvSpPr>
        <dsp:cNvPr id="0" name=""/>
        <dsp:cNvSpPr/>
      </dsp:nvSpPr>
      <dsp:spPr>
        <a:xfrm>
          <a:off x="140162" y="1257430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Cantón Durán</a:t>
          </a:r>
        </a:p>
      </dsp:txBody>
      <dsp:txXfrm>
        <a:off x="151623" y="1268891"/>
        <a:ext cx="1094082" cy="368393"/>
      </dsp:txXfrm>
    </dsp:sp>
    <dsp:sp modelId="{732E570D-8061-450D-B013-9504D004308D}">
      <dsp:nvSpPr>
        <dsp:cNvPr id="0" name=""/>
        <dsp:cNvSpPr/>
      </dsp:nvSpPr>
      <dsp:spPr>
        <a:xfrm>
          <a:off x="140162" y="1708948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Cantón Guayaquil</a:t>
          </a:r>
        </a:p>
      </dsp:txBody>
      <dsp:txXfrm>
        <a:off x="151623" y="1720409"/>
        <a:ext cx="1094082" cy="368393"/>
      </dsp:txXfrm>
    </dsp:sp>
    <dsp:sp modelId="{DE268607-C753-4B6C-9FF7-BFD4B53890E5}">
      <dsp:nvSpPr>
        <dsp:cNvPr id="0" name=""/>
        <dsp:cNvSpPr/>
      </dsp:nvSpPr>
      <dsp:spPr>
        <a:xfrm>
          <a:off x="140162" y="2160466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Cantón Santa Lucía</a:t>
          </a:r>
        </a:p>
      </dsp:txBody>
      <dsp:txXfrm>
        <a:off x="151623" y="2171927"/>
        <a:ext cx="1094082" cy="368393"/>
      </dsp:txXfrm>
    </dsp:sp>
    <dsp:sp modelId="{F03AF0CA-DF3C-46E3-BCF1-802A0A3AC134}">
      <dsp:nvSpPr>
        <dsp:cNvPr id="0" name=""/>
        <dsp:cNvSpPr/>
      </dsp:nvSpPr>
      <dsp:spPr>
        <a:xfrm>
          <a:off x="1501511" y="0"/>
          <a:ext cx="1396255" cy="2686154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Impacto Especifico </a:t>
          </a:r>
        </a:p>
      </dsp:txBody>
      <dsp:txXfrm>
        <a:off x="1501511" y="0"/>
        <a:ext cx="1396255" cy="805846"/>
      </dsp:txXfrm>
    </dsp:sp>
    <dsp:sp modelId="{9A51FF09-1507-440E-96E2-061C7BF79899}">
      <dsp:nvSpPr>
        <dsp:cNvPr id="0" name=""/>
        <dsp:cNvSpPr/>
      </dsp:nvSpPr>
      <dsp:spPr>
        <a:xfrm>
          <a:off x="1641137" y="805912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Excelencia Hospitalaria</a:t>
          </a:r>
        </a:p>
      </dsp:txBody>
      <dsp:txXfrm>
        <a:off x="1652598" y="817373"/>
        <a:ext cx="1094082" cy="368393"/>
      </dsp:txXfrm>
    </dsp:sp>
    <dsp:sp modelId="{D21D0FBA-CCAF-431B-865F-C812F533E985}">
      <dsp:nvSpPr>
        <dsp:cNvPr id="0" name=""/>
        <dsp:cNvSpPr/>
      </dsp:nvSpPr>
      <dsp:spPr>
        <a:xfrm>
          <a:off x="1641137" y="1257430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Parque de la Ciencia AJA!</a:t>
          </a:r>
        </a:p>
      </dsp:txBody>
      <dsp:txXfrm>
        <a:off x="1652598" y="1268891"/>
        <a:ext cx="1094082" cy="368393"/>
      </dsp:txXfrm>
    </dsp:sp>
    <dsp:sp modelId="{D664C001-15C5-4A81-A73B-F90672D2BFDA}">
      <dsp:nvSpPr>
        <dsp:cNvPr id="0" name=""/>
        <dsp:cNvSpPr/>
      </dsp:nvSpPr>
      <dsp:spPr>
        <a:xfrm>
          <a:off x="1641137" y="1708948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Centro Atención Gratuita ZUMAR</a:t>
          </a:r>
        </a:p>
      </dsp:txBody>
      <dsp:txXfrm>
        <a:off x="1652598" y="1720409"/>
        <a:ext cx="1094082" cy="368393"/>
      </dsp:txXfrm>
    </dsp:sp>
    <dsp:sp modelId="{C2CD62A9-0034-416A-B3FF-AE3CF0868B1F}">
      <dsp:nvSpPr>
        <dsp:cNvPr id="0" name=""/>
        <dsp:cNvSpPr/>
      </dsp:nvSpPr>
      <dsp:spPr>
        <a:xfrm>
          <a:off x="1641137" y="2160466"/>
          <a:ext cx="1117004" cy="39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9050" rIns="254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/>
            <a:t>Responsabilidad Social Universitaria</a:t>
          </a:r>
        </a:p>
      </dsp:txBody>
      <dsp:txXfrm>
        <a:off x="1652598" y="2171927"/>
        <a:ext cx="1094082" cy="368393"/>
      </dsp:txXfrm>
    </dsp:sp>
    <dsp:sp modelId="{19627E4E-2094-4BD5-B47A-15C0EE156995}">
      <dsp:nvSpPr>
        <dsp:cNvPr id="0" name=""/>
        <dsp:cNvSpPr/>
      </dsp:nvSpPr>
      <dsp:spPr>
        <a:xfrm>
          <a:off x="3002486" y="0"/>
          <a:ext cx="1396255" cy="268615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Otros especializados en diseño:</a:t>
          </a:r>
        </a:p>
      </dsp:txBody>
      <dsp:txXfrm>
        <a:off x="3002486" y="0"/>
        <a:ext cx="1396255" cy="805846"/>
      </dsp:txXfrm>
    </dsp:sp>
    <dsp:sp modelId="{8A415F7C-C568-421F-BF3A-42F532536A61}">
      <dsp:nvSpPr>
        <dsp:cNvPr id="0" name=""/>
        <dsp:cNvSpPr/>
      </dsp:nvSpPr>
      <dsp:spPr>
        <a:xfrm>
          <a:off x="3142111" y="806633"/>
          <a:ext cx="1117004" cy="809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Puertos: Guayaquil, </a:t>
          </a:r>
          <a:r>
            <a:rPr lang="es-ES" sz="1200" kern="1200" dirty="0" err="1"/>
            <a:t>Posorja</a:t>
          </a:r>
          <a:endParaRPr lang="es-ES" sz="1200" kern="1200" dirty="0"/>
        </a:p>
      </dsp:txBody>
      <dsp:txXfrm>
        <a:off x="3165833" y="830355"/>
        <a:ext cx="1069560" cy="762468"/>
      </dsp:txXfrm>
    </dsp:sp>
    <dsp:sp modelId="{92AB8D0F-5972-42A9-859F-9645D9AF9BD6}">
      <dsp:nvSpPr>
        <dsp:cNvPr id="0" name=""/>
        <dsp:cNvSpPr/>
      </dsp:nvSpPr>
      <dsp:spPr>
        <a:xfrm>
          <a:off x="3142111" y="1741147"/>
          <a:ext cx="1117004" cy="8099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 err="1"/>
            <a:t>Mineria</a:t>
          </a:r>
          <a:r>
            <a:rPr lang="es-ES" sz="1200" kern="1200" dirty="0"/>
            <a:t>: </a:t>
          </a:r>
          <a:r>
            <a:rPr lang="es-ES" sz="1200" kern="1200" dirty="0" err="1"/>
            <a:t>Yantzaza</a:t>
          </a:r>
          <a:r>
            <a:rPr lang="es-ES" sz="1200" kern="1200" dirty="0"/>
            <a:t>, Los Encuentros</a:t>
          </a:r>
        </a:p>
      </dsp:txBody>
      <dsp:txXfrm>
        <a:off x="3165833" y="1764869"/>
        <a:ext cx="1069560" cy="762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3BE21-E1A2-4DAE-B342-474E68F93D4A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9AAE9-C04F-4E5A-9963-34116B2FD68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33677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2" tIns="91422" rIns="91422" bIns="91422" anchor="t" anchorCtr="0">
            <a:noAutofit/>
          </a:bodyPr>
          <a:lstStyle/>
          <a:p>
            <a:endParaRPr/>
          </a:p>
        </p:txBody>
      </p:sp>
      <p:sp>
        <p:nvSpPr>
          <p:cNvPr id="363" name="Shape 3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2" tIns="45698" rIns="91422" bIns="45698" anchor="b" anchorCtr="0">
            <a:noAutofit/>
          </a:bodyPr>
          <a:lstStyle/>
          <a:p>
            <a:pPr>
              <a:buClr>
                <a:srgbClr val="000000"/>
              </a:buClr>
            </a:pPr>
            <a:fld id="{00000000-1234-1234-1234-123412341234}" type="slidenum">
              <a:rPr lang="en-US"/>
              <a:pPr>
                <a:buClr>
                  <a:srgbClr val="000000"/>
                </a:buClr>
              </a:pPr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179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396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31140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8041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8211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9309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1165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9639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9664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4954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57457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9164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0C4B8-B952-4676-AADF-396FCA45E0A7}" type="datetimeFigureOut">
              <a:rPr lang="es-EC" smtClean="0"/>
              <a:t>4/8/2021</a:t>
            </a:fld>
            <a:endParaRPr lang="es-EC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6365D-14D9-4D26-87E1-537F06B3870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761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hyperlink" Target="http://vinculacion.espol.edu.ec/programas-y-proyectos" TargetMode="External"/><Relationship Id="rId5" Type="http://schemas.openxmlformats.org/officeDocument/2006/relationships/image" Target="../media/image9.png"/><Relationship Id="rId10" Type="http://schemas.microsoft.com/office/2007/relationships/diagramDrawing" Target="../diagrams/drawing5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out.es/los-ods-cumplen-4-anos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vincula@espol.edu.ec" TargetMode="External"/><Relationship Id="rId2" Type="http://schemas.openxmlformats.org/officeDocument/2006/relationships/hyperlink" Target="mailto:mrodri@espol.edu.e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://www.biblogtecarios.es/lauranovelle/5-claves-para-buscar-y-usar-informacion-cientifica/" TargetMode="External"/><Relationship Id="rId7" Type="http://schemas.openxmlformats.org/officeDocument/2006/relationships/diagramColors" Target="../diagrams/colors4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92C386-7C6F-46BD-BF68-B8C2D90B8E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09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s-ES" dirty="0"/>
              <a:t>Vinculación con la sociedad: Generación de impactos en las realidades actuales</a:t>
            </a:r>
            <a:endParaRPr lang="es-EC" b="1" dirty="0">
              <a:solidFill>
                <a:srgbClr val="FFFFFF"/>
              </a:solidFill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657806" cy="1588253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rgbClr val="FFFFFF"/>
                </a:solidFill>
              </a:rPr>
              <a:t>María Denise Rodríguez, PhD</a:t>
            </a:r>
          </a:p>
          <a:p>
            <a:r>
              <a:rPr lang="es-ES" sz="2000" dirty="0">
                <a:solidFill>
                  <a:srgbClr val="FFFFFF"/>
                </a:solidFill>
              </a:rPr>
              <a:t>Directora de la Unidad de Vinculación con la Sociedad</a:t>
            </a:r>
          </a:p>
          <a:p>
            <a:r>
              <a:rPr lang="es-ES" sz="2000" dirty="0">
                <a:solidFill>
                  <a:srgbClr val="FFFFFF"/>
                </a:solidFill>
              </a:rPr>
              <a:t>Vicepresidenta Red Ecuatoriana de Vinculación con la Sociedad </a:t>
            </a:r>
          </a:p>
          <a:p>
            <a:r>
              <a:rPr lang="es-ES" sz="2000" dirty="0">
                <a:solidFill>
                  <a:srgbClr val="FFFFFF"/>
                </a:solidFill>
              </a:rPr>
              <a:t>Escuela Superior </a:t>
            </a:r>
            <a:r>
              <a:rPr lang="es-ES" sz="2000" dirty="0" err="1">
                <a:solidFill>
                  <a:srgbClr val="FFFFFF"/>
                </a:solidFill>
              </a:rPr>
              <a:t>Polit</a:t>
            </a:r>
            <a:r>
              <a:rPr lang="es-EC" sz="2000" dirty="0">
                <a:solidFill>
                  <a:srgbClr val="FFFFFF"/>
                </a:solidFill>
              </a:rPr>
              <a:t>écnica del Litoral </a:t>
            </a:r>
            <a:endParaRPr lang="es-E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688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/>
          <p:nvPr/>
        </p:nvSpPr>
        <p:spPr>
          <a:xfrm>
            <a:off x="3330723" y="57603"/>
            <a:ext cx="7164000" cy="10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300" dirty="0">
                <a:solidFill>
                  <a:schemeClr val="accent1">
                    <a:lumMod val="75000"/>
                  </a:schemeClr>
                </a:solidFill>
                <a:latin typeface="Calibri cuerpo"/>
                <a:ea typeface="Helvetica Neue Light"/>
                <a:cs typeface="Helvetica Neue Light"/>
                <a:sym typeface="Helvetica Neue Light"/>
              </a:rPr>
              <a:t>Nuestras modalidades de vinculación en ESPOL</a:t>
            </a:r>
          </a:p>
        </p:txBody>
      </p:sp>
      <p:sp>
        <p:nvSpPr>
          <p:cNvPr id="366" name="Shape 366"/>
          <p:cNvSpPr/>
          <p:nvPr/>
        </p:nvSpPr>
        <p:spPr>
          <a:xfrm>
            <a:off x="205402" y="1429789"/>
            <a:ext cx="1524431" cy="1865572"/>
          </a:xfrm>
          <a:prstGeom prst="rect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err="1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Análisis</a:t>
            </a:r>
            <a:r>
              <a:rPr lang="en-US" sz="1200" dirty="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 y </a:t>
            </a:r>
            <a:r>
              <a:rPr lang="en-US" sz="1200" dirty="0" err="1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Resolución</a:t>
            </a:r>
            <a:r>
              <a:rPr lang="en-US" sz="1200" dirty="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 de </a:t>
            </a:r>
            <a:r>
              <a:rPr lang="en-US" sz="1200" dirty="0" err="1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Problemas</a:t>
            </a:r>
            <a:r>
              <a:rPr lang="en-US" sz="1200" dirty="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 I</a:t>
            </a:r>
            <a:endParaRPr sz="1200" dirty="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7" name="Shape 367"/>
          <p:cNvSpPr/>
          <p:nvPr/>
        </p:nvSpPr>
        <p:spPr>
          <a:xfrm>
            <a:off x="205402" y="3365438"/>
            <a:ext cx="1524431" cy="1472101"/>
          </a:xfrm>
          <a:prstGeom prst="rect">
            <a:avLst/>
          </a:prstGeom>
          <a:solidFill>
            <a:srgbClr val="274E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Design Thinking Challenges para ONGs y </a:t>
            </a:r>
            <a:r>
              <a:rPr lang="en-US" sz="1200" dirty="0" err="1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Empresas</a:t>
            </a:r>
            <a:endParaRPr sz="1200" dirty="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2" name="Shape 372"/>
          <p:cNvSpPr/>
          <p:nvPr/>
        </p:nvSpPr>
        <p:spPr>
          <a:xfrm>
            <a:off x="8369466" y="1451953"/>
            <a:ext cx="1524431" cy="1865572"/>
          </a:xfrm>
          <a:prstGeom prst="rect">
            <a:avLst/>
          </a:prstGeom>
          <a:solidFill>
            <a:srgbClr val="9A57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Materia Integradora</a:t>
            </a:r>
          </a:p>
        </p:txBody>
      </p:sp>
      <p:sp>
        <p:nvSpPr>
          <p:cNvPr id="373" name="Shape 373"/>
          <p:cNvSpPr/>
          <p:nvPr/>
        </p:nvSpPr>
        <p:spPr>
          <a:xfrm>
            <a:off x="8369465" y="3387602"/>
            <a:ext cx="1524431" cy="1472101"/>
          </a:xfrm>
          <a:prstGeom prst="rect">
            <a:avLst/>
          </a:prstGeom>
          <a:solidFill>
            <a:srgbClr val="20124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I+D, pre competitividad y competitividd, Prototipado para Sector Productivo</a:t>
            </a:r>
          </a:p>
        </p:txBody>
      </p:sp>
      <p:sp>
        <p:nvSpPr>
          <p:cNvPr id="375" name="Shape 375"/>
          <p:cNvSpPr/>
          <p:nvPr/>
        </p:nvSpPr>
        <p:spPr>
          <a:xfrm rot="-8187303">
            <a:off x="3224421" y="2239419"/>
            <a:ext cx="860473" cy="860473"/>
          </a:xfrm>
          <a:prstGeom prst="rtTriangle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s-ES_tradnl">
              <a:latin typeface="Arial Rounded MT Bold" panose="020F0704030504030204" pitchFamily="34" charset="0"/>
            </a:endParaRPr>
          </a:p>
        </p:txBody>
      </p:sp>
      <p:sp>
        <p:nvSpPr>
          <p:cNvPr id="377" name="Shape 377"/>
          <p:cNvSpPr/>
          <p:nvPr/>
        </p:nvSpPr>
        <p:spPr>
          <a:xfrm>
            <a:off x="205402" y="4859704"/>
            <a:ext cx="1524431" cy="762775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1600 </a:t>
            </a:r>
            <a:r>
              <a:rPr lang="en-US" sz="1200" dirty="0" err="1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estudiantes</a:t>
            </a:r>
            <a:r>
              <a:rPr lang="en-US" sz="1200" dirty="0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200" dirty="0" err="1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por</a:t>
            </a:r>
            <a:r>
              <a:rPr lang="en-US" sz="1200" dirty="0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 año</a:t>
            </a:r>
            <a:endParaRPr sz="1200" dirty="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0" name="Shape 380"/>
          <p:cNvSpPr/>
          <p:nvPr/>
        </p:nvSpPr>
        <p:spPr>
          <a:xfrm>
            <a:off x="8369468" y="4881868"/>
            <a:ext cx="1524431" cy="762775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800 graduandos por año</a:t>
            </a:r>
          </a:p>
        </p:txBody>
      </p:sp>
      <p:cxnSp>
        <p:nvCxnSpPr>
          <p:cNvPr id="20" name="6 Conector recto"/>
          <p:cNvCxnSpPr/>
          <p:nvPr/>
        </p:nvCxnSpPr>
        <p:spPr bwMode="auto">
          <a:xfrm>
            <a:off x="3279376" y="839518"/>
            <a:ext cx="7215347" cy="0"/>
          </a:xfrm>
          <a:prstGeom prst="line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Shape 368"/>
          <p:cNvSpPr/>
          <p:nvPr/>
        </p:nvSpPr>
        <p:spPr>
          <a:xfrm>
            <a:off x="2205342" y="1451954"/>
            <a:ext cx="1524431" cy="1865572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Análisis y Resolución de Problemas II</a:t>
            </a:r>
          </a:p>
        </p:txBody>
      </p:sp>
      <p:sp>
        <p:nvSpPr>
          <p:cNvPr id="23" name="Shape 369"/>
          <p:cNvSpPr/>
          <p:nvPr/>
        </p:nvSpPr>
        <p:spPr>
          <a:xfrm>
            <a:off x="2205342" y="3387603"/>
            <a:ext cx="1524431" cy="1472101"/>
          </a:xfrm>
          <a:prstGeom prst="rect">
            <a:avLst/>
          </a:prstGeom>
          <a:solidFill>
            <a:srgbClr val="0C34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Engineering Challenges para ONGs y Empresas</a:t>
            </a:r>
          </a:p>
        </p:txBody>
      </p:sp>
      <p:sp>
        <p:nvSpPr>
          <p:cNvPr id="26" name="Shape 374"/>
          <p:cNvSpPr/>
          <p:nvPr/>
        </p:nvSpPr>
        <p:spPr>
          <a:xfrm rot="-8187303">
            <a:off x="1273059" y="2263780"/>
            <a:ext cx="727378" cy="885386"/>
          </a:xfrm>
          <a:prstGeom prst="rtTriangl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s-ES_tradnl" sz="1200">
              <a:latin typeface="Arial Rounded MT Bold" panose="020F0704030504030204" pitchFamily="34" charset="0"/>
            </a:endParaRPr>
          </a:p>
        </p:txBody>
      </p:sp>
      <p:sp>
        <p:nvSpPr>
          <p:cNvPr id="27" name="Shape 378"/>
          <p:cNvSpPr/>
          <p:nvPr/>
        </p:nvSpPr>
        <p:spPr>
          <a:xfrm>
            <a:off x="2205347" y="4881869"/>
            <a:ext cx="1524431" cy="762775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_tradnl" sz="1200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1000</a:t>
            </a: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 </a:t>
            </a:r>
            <a:r>
              <a:rPr lang="es-ES_tradnl" sz="1200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estudiantes por año</a:t>
            </a:r>
            <a:endParaRPr lang="es-ES_tradnl" sz="120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" name="Shape 375"/>
          <p:cNvSpPr/>
          <p:nvPr/>
        </p:nvSpPr>
        <p:spPr>
          <a:xfrm rot="-8187303">
            <a:off x="9419013" y="2204381"/>
            <a:ext cx="860473" cy="860473"/>
          </a:xfrm>
          <a:prstGeom prst="rtTriangle">
            <a:avLst/>
          </a:prstGeom>
          <a:solidFill>
            <a:srgbClr val="9A57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s-ES_tradnl">
              <a:latin typeface="Arial Rounded MT Bold" panose="020F0704030504030204" pitchFamily="34" charset="0"/>
            </a:endParaRPr>
          </a:p>
        </p:txBody>
      </p:sp>
      <p:cxnSp>
        <p:nvCxnSpPr>
          <p:cNvPr id="40" name="6 Conector recto"/>
          <p:cNvCxnSpPr/>
          <p:nvPr/>
        </p:nvCxnSpPr>
        <p:spPr bwMode="auto">
          <a:xfrm flipV="1">
            <a:off x="348277" y="5769033"/>
            <a:ext cx="11341093" cy="2704"/>
          </a:xfrm>
          <a:prstGeom prst="line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ángulo 1"/>
          <p:cNvSpPr/>
          <p:nvPr/>
        </p:nvSpPr>
        <p:spPr>
          <a:xfrm>
            <a:off x="594653" y="5769033"/>
            <a:ext cx="109877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000">
                <a:latin typeface="Arial Rounded MT Bold" panose="020F0704030504030204" pitchFamily="34" charset="0"/>
              </a:rPr>
              <a:t>Todos los temas se identifican en las instancias de colaboración de los macro programas y se ponen a disposición de los equipos politécnicos en fechas pre establecidas relacionadas con el inicio de cada período académico. Los coordinadores o lideres de macro programas y programas, llevarían el seguimiento y procurarían que los temas puedan Responder a la hoja de ruta establecida en cada iniciativa y pueda lograrse escabilidad.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000">
                <a:latin typeface="Arial Rounded MT Bold" panose="020F0704030504030204" pitchFamily="34" charset="0"/>
              </a:rPr>
              <a:t>Las fechas para identificar problemáticas u oportunidades culminan un mes antes del inicio del correspondiente período académico; levantando temas en los siguientes períodos: Noviembre- marzo para iniciar en mes de mayo; junio- septiembre para iniciar en octubre. La continuidad de los temas se debe acordar con los coordinadores. </a:t>
            </a:r>
          </a:p>
        </p:txBody>
      </p:sp>
      <p:sp>
        <p:nvSpPr>
          <p:cNvPr id="29" name="Shape 376"/>
          <p:cNvSpPr/>
          <p:nvPr/>
        </p:nvSpPr>
        <p:spPr>
          <a:xfrm rot="-8187303">
            <a:off x="7312461" y="2239420"/>
            <a:ext cx="860473" cy="860473"/>
          </a:xfrm>
          <a:prstGeom prst="rtTriangle">
            <a:avLst/>
          </a:pr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s-ES_tradnl">
              <a:latin typeface="Arial Rounded MT Bold" panose="020F0704030504030204" pitchFamily="34" charset="0"/>
            </a:endParaRPr>
          </a:p>
        </p:txBody>
      </p:sp>
      <p:sp>
        <p:nvSpPr>
          <p:cNvPr id="30" name="Shape 370"/>
          <p:cNvSpPr/>
          <p:nvPr/>
        </p:nvSpPr>
        <p:spPr>
          <a:xfrm>
            <a:off x="6309661" y="1503364"/>
            <a:ext cx="1524431" cy="1865572"/>
          </a:xfrm>
          <a:prstGeom prst="rect">
            <a:avLst/>
          </a:prstGeom>
          <a:solidFill>
            <a:srgbClr val="3C7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Emprendimiento e Innovación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20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" name="Shape 371"/>
          <p:cNvSpPr/>
          <p:nvPr/>
        </p:nvSpPr>
        <p:spPr>
          <a:xfrm>
            <a:off x="6309665" y="3380030"/>
            <a:ext cx="1524431" cy="1472101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Startups para problemas regionales y globales +</a:t>
            </a:r>
          </a:p>
        </p:txBody>
      </p:sp>
      <p:sp>
        <p:nvSpPr>
          <p:cNvPr id="32" name="Shape 379"/>
          <p:cNvSpPr/>
          <p:nvPr/>
        </p:nvSpPr>
        <p:spPr>
          <a:xfrm>
            <a:off x="6309662" y="4874296"/>
            <a:ext cx="1524431" cy="762775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700 estudiantes por año</a:t>
            </a:r>
          </a:p>
        </p:txBody>
      </p:sp>
      <p:sp>
        <p:nvSpPr>
          <p:cNvPr id="33" name="Shape 366"/>
          <p:cNvSpPr/>
          <p:nvPr/>
        </p:nvSpPr>
        <p:spPr>
          <a:xfrm>
            <a:off x="4303818" y="1488771"/>
            <a:ext cx="1524431" cy="1865572"/>
          </a:xfrm>
          <a:prstGeom prst="rect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Vinculación con la Sociedad (RSU)</a:t>
            </a:r>
          </a:p>
        </p:txBody>
      </p:sp>
      <p:sp>
        <p:nvSpPr>
          <p:cNvPr id="34" name="Shape 367"/>
          <p:cNvSpPr/>
          <p:nvPr/>
        </p:nvSpPr>
        <p:spPr>
          <a:xfrm>
            <a:off x="4303818" y="3424420"/>
            <a:ext cx="1524431" cy="1472101"/>
          </a:xfrm>
          <a:prstGeom prst="rect">
            <a:avLst/>
          </a:prstGeom>
          <a:solidFill>
            <a:srgbClr val="274E1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Labor social alineada a las prioridades (RSU) que complementa el manejo territorial de los macro programas</a:t>
            </a:r>
          </a:p>
        </p:txBody>
      </p:sp>
      <p:sp>
        <p:nvSpPr>
          <p:cNvPr id="35" name="Shape 377"/>
          <p:cNvSpPr/>
          <p:nvPr/>
        </p:nvSpPr>
        <p:spPr>
          <a:xfrm>
            <a:off x="4303818" y="4918686"/>
            <a:ext cx="1524431" cy="762775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800 </a:t>
            </a:r>
            <a:r>
              <a:rPr lang="es-ES_tradnl" sz="1200">
                <a:solidFill>
                  <a:schemeClr val="lt1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estudiantes por año</a:t>
            </a:r>
            <a:endParaRPr lang="es-ES_tradnl" sz="120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" name="Shape 374"/>
          <p:cNvSpPr/>
          <p:nvPr/>
        </p:nvSpPr>
        <p:spPr>
          <a:xfrm rot="-8187303">
            <a:off x="5371475" y="2322762"/>
            <a:ext cx="727378" cy="885386"/>
          </a:xfrm>
          <a:prstGeom prst="rtTriangl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s-ES_tradnl" sz="1200">
              <a:latin typeface="Arial Rounded MT Bold" panose="020F0704030504030204" pitchFamily="34" charset="0"/>
            </a:endParaRPr>
          </a:p>
        </p:txBody>
      </p:sp>
      <p:sp>
        <p:nvSpPr>
          <p:cNvPr id="41" name="Shape 368"/>
          <p:cNvSpPr/>
          <p:nvPr/>
        </p:nvSpPr>
        <p:spPr>
          <a:xfrm>
            <a:off x="10457499" y="1488770"/>
            <a:ext cx="1524431" cy="1898831"/>
          </a:xfrm>
          <a:prstGeom prst="rect">
            <a:avLst/>
          </a:prstGeom>
          <a:solidFill>
            <a:srgbClr val="45818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endParaRPr lang="es-ES_tradnl" sz="120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  <a:p>
            <a:pPr lvl="0" algn="ctr"/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Servicios</a:t>
            </a:r>
          </a:p>
          <a:p>
            <a:pPr lvl="0" algn="ctr"/>
            <a:endParaRPr lang="es-ES_tradnl" sz="1200">
              <a:solidFill>
                <a:srgbClr val="FFFFFF"/>
              </a:solidFill>
              <a:latin typeface="Arial Rounded MT Bold" panose="020F0704030504030204" pitchFamily="34" charset="0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Shape 369"/>
          <p:cNvSpPr/>
          <p:nvPr/>
        </p:nvSpPr>
        <p:spPr>
          <a:xfrm>
            <a:off x="10457499" y="3424420"/>
            <a:ext cx="1524431" cy="1472101"/>
          </a:xfrm>
          <a:prstGeom prst="rect">
            <a:avLst/>
          </a:prstGeom>
          <a:solidFill>
            <a:srgbClr val="0C34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_tradnl" sz="1200">
                <a:solidFill>
                  <a:srgbClr val="FFFFFF"/>
                </a:solidFill>
                <a:latin typeface="Arial Rounded MT Bold" panose="020F0704030504030204" pitchFamily="34" charset="0"/>
                <a:ea typeface="Helvetica Neue"/>
                <a:cs typeface="Helvetica Neue"/>
                <a:sym typeface="Helvetica Neue"/>
              </a:rPr>
              <a:t>Investigación Aplicada, TT, Consultoría, Asesoría, Formación e implementación</a:t>
            </a:r>
          </a:p>
        </p:txBody>
      </p:sp>
    </p:spTree>
    <p:extLst>
      <p:ext uri="{BB962C8B-B14F-4D97-AF65-F5344CB8AC3E}">
        <p14:creationId xmlns:p14="http://schemas.microsoft.com/office/powerpoint/2010/main" val="974450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830" y="160338"/>
            <a:ext cx="1866748" cy="142929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4830" y="1793196"/>
            <a:ext cx="1866747" cy="1481545"/>
          </a:xfrm>
          <a:prstGeom prst="rect">
            <a:avLst/>
          </a:prstGeom>
        </p:spPr>
      </p:pic>
      <p:sp>
        <p:nvSpPr>
          <p:cNvPr id="9" name="AutoShape 6" descr="Cantón Guayaquil - Wikipedia, la enciclopedia lib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4830" y="3478304"/>
            <a:ext cx="1899665" cy="150767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4829" y="5163412"/>
            <a:ext cx="1866747" cy="1552555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018903" y="450716"/>
            <a:ext cx="75633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MX" sz="1400" dirty="0"/>
          </a:p>
          <a:p>
            <a:pPr algn="r"/>
            <a:r>
              <a:rPr lang="es-MX" sz="1600" b="1" dirty="0"/>
              <a:t>F</a:t>
            </a:r>
            <a:r>
              <a:rPr lang="es-MX" sz="1400" dirty="0"/>
              <a:t>ortalecimiento del desarrollo sostenible en recintos del cantón Santa Lucia</a:t>
            </a:r>
          </a:p>
          <a:p>
            <a:pPr algn="r"/>
            <a:r>
              <a:rPr lang="es-MX" sz="1600" b="1" dirty="0"/>
              <a:t>F</a:t>
            </a:r>
            <a:r>
              <a:rPr lang="es-MX" sz="1400" dirty="0"/>
              <a:t>ortalecimiento y desarrollo sostenible en Recinto La Unión, Cantón Durán</a:t>
            </a:r>
          </a:p>
          <a:p>
            <a:pPr algn="r"/>
            <a:r>
              <a:rPr lang="es-MX" sz="1600" b="1" dirty="0"/>
              <a:t>P</a:t>
            </a:r>
            <a:r>
              <a:rPr lang="es-MX" sz="1400" dirty="0"/>
              <a:t>rograma parque AJA!, cantón Guayaquil y Durán</a:t>
            </a:r>
          </a:p>
          <a:p>
            <a:pPr algn="r"/>
            <a:r>
              <a:rPr lang="es-MX" sz="1600" b="1" dirty="0"/>
              <a:t>P</a:t>
            </a:r>
            <a:r>
              <a:rPr lang="es-MX" sz="1400" dirty="0"/>
              <a:t>rograma de Responsabilidad social universitaria, diversos sectores cantón Guayaquil</a:t>
            </a:r>
          </a:p>
          <a:p>
            <a:pPr algn="r"/>
            <a:r>
              <a:rPr lang="es-MX" sz="1600" b="1" dirty="0"/>
              <a:t>P</a:t>
            </a:r>
            <a:r>
              <a:rPr lang="es-MX" sz="1400" dirty="0"/>
              <a:t>rograma de excelencia hospitalaria, diversos sectores de Guayaquil </a:t>
            </a:r>
          </a:p>
          <a:p>
            <a:pPr algn="r"/>
            <a:r>
              <a:rPr lang="es-MX" sz="1600" b="1" dirty="0"/>
              <a:t>P</a:t>
            </a:r>
            <a:r>
              <a:rPr lang="es-MX" sz="1400" dirty="0"/>
              <a:t>rograma Bosque Protector, cantón Guayaquil</a:t>
            </a:r>
          </a:p>
          <a:p>
            <a:pPr algn="r"/>
            <a:r>
              <a:rPr lang="es-MX" sz="1600" b="1" dirty="0"/>
              <a:t>P</a:t>
            </a:r>
            <a:r>
              <a:rPr lang="es-MX" sz="1400" dirty="0"/>
              <a:t>rograma de Atención gratuita en ZUMAR, cantón Guayaquil</a:t>
            </a:r>
          </a:p>
          <a:p>
            <a:pPr algn="r"/>
            <a:r>
              <a:rPr lang="es-MX" sz="1600" b="1" dirty="0"/>
              <a:t>F</a:t>
            </a:r>
            <a:r>
              <a:rPr lang="es-MX" sz="1400" dirty="0"/>
              <a:t>ortalecimiento de capacidades comunitarias para el desarrollo sostenible en el cantón Santa Elena</a:t>
            </a:r>
          </a:p>
          <a:p>
            <a:endParaRPr lang="es-MX" sz="1400" dirty="0"/>
          </a:p>
        </p:txBody>
      </p:sp>
      <p:cxnSp>
        <p:nvCxnSpPr>
          <p:cNvPr id="14" name="Conector recto de flecha 13"/>
          <p:cNvCxnSpPr/>
          <p:nvPr/>
        </p:nvCxnSpPr>
        <p:spPr>
          <a:xfrm>
            <a:off x="8516983" y="692331"/>
            <a:ext cx="2107679" cy="13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/>
          <p:nvPr/>
        </p:nvCxnSpPr>
        <p:spPr>
          <a:xfrm>
            <a:off x="8516983" y="908957"/>
            <a:ext cx="2403566" cy="16119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/>
          <p:nvPr/>
        </p:nvCxnSpPr>
        <p:spPr>
          <a:xfrm>
            <a:off x="8516983" y="1215071"/>
            <a:ext cx="2403566" cy="1396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/>
          <p:nvPr/>
        </p:nvCxnSpPr>
        <p:spPr>
          <a:xfrm>
            <a:off x="8516983" y="1208539"/>
            <a:ext cx="2259874" cy="3023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de flecha 23"/>
          <p:cNvCxnSpPr/>
          <p:nvPr/>
        </p:nvCxnSpPr>
        <p:spPr>
          <a:xfrm>
            <a:off x="8516983" y="1457823"/>
            <a:ext cx="2259874" cy="28695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/>
          <p:cNvCxnSpPr/>
          <p:nvPr/>
        </p:nvCxnSpPr>
        <p:spPr>
          <a:xfrm>
            <a:off x="8500523" y="1721237"/>
            <a:ext cx="2276334" cy="2612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/>
          <p:cNvCxnSpPr/>
          <p:nvPr/>
        </p:nvCxnSpPr>
        <p:spPr>
          <a:xfrm>
            <a:off x="8500523" y="2121626"/>
            <a:ext cx="2292794" cy="2218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/>
          <p:nvPr/>
        </p:nvCxnSpPr>
        <p:spPr>
          <a:xfrm>
            <a:off x="8500523" y="2412592"/>
            <a:ext cx="2436486" cy="2243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de flecha 32"/>
          <p:cNvCxnSpPr/>
          <p:nvPr/>
        </p:nvCxnSpPr>
        <p:spPr>
          <a:xfrm>
            <a:off x="8484063" y="2910952"/>
            <a:ext cx="1327261" cy="30908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Diagrama 36"/>
          <p:cNvGraphicFramePr/>
          <p:nvPr/>
        </p:nvGraphicFramePr>
        <p:xfrm>
          <a:off x="3220636" y="3534205"/>
          <a:ext cx="4399279" cy="26861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8" name="Rectángulo 37"/>
          <p:cNvSpPr/>
          <p:nvPr/>
        </p:nvSpPr>
        <p:spPr>
          <a:xfrm>
            <a:off x="307975" y="93029"/>
            <a:ext cx="4640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dirty="0"/>
              <a:t>Iniciativas con enfoque social comunitario</a:t>
            </a:r>
            <a:endParaRPr lang="es-MX" dirty="0"/>
          </a:p>
        </p:txBody>
      </p:sp>
      <p:sp>
        <p:nvSpPr>
          <p:cNvPr id="39" name="Rectángulo 38"/>
          <p:cNvSpPr/>
          <p:nvPr/>
        </p:nvSpPr>
        <p:spPr>
          <a:xfrm>
            <a:off x="581895" y="6346635"/>
            <a:ext cx="7282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hlinkClick r:id="rId11"/>
              </a:rPr>
              <a:t>Mayor información: http://vinculacion.espol.edu.ec/programas-y-proyectos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74011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Marcador de contenido 5" descr="Imagen que contiene suelo, juguete&#10;&#10;Descripción generada con confianza muy alta">
            <a:extLst>
              <a:ext uri="{FF2B5EF4-FFF2-40B4-BE49-F238E27FC236}">
                <a16:creationId xmlns:a16="http://schemas.microsoft.com/office/drawing/2014/main" id="{3AE142AB-34B7-49AA-8D3C-A735899339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6" t="9091" r="24964" b="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Marcador de contenido 2"/>
          <p:cNvSpPr txBox="1">
            <a:spLocks/>
          </p:cNvSpPr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48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Poner nuestro conocimiento al servicio de la sociedad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759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EF5D8EC-AA5D-AE42-81CE-8470217184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4495" y="1784103"/>
            <a:ext cx="4356327" cy="2888863"/>
          </a:xfrm>
        </p:spPr>
        <p:txBody>
          <a:bodyPr anchor="b">
            <a:normAutofit fontScale="90000"/>
          </a:bodyPr>
          <a:lstStyle/>
          <a:p>
            <a:pPr algn="l"/>
            <a:r>
              <a:rPr lang="es-ES_tradnl" sz="5400" dirty="0"/>
              <a:t>Programas de Vinculación</a:t>
            </a:r>
            <a:br>
              <a:rPr lang="es-ES_tradnl" sz="5400" dirty="0"/>
            </a:br>
            <a:r>
              <a:rPr lang="es-ES_tradnl" sz="5400" dirty="0" err="1"/>
              <a:t>Espol</a:t>
            </a:r>
            <a:r>
              <a:rPr lang="es-ES_tradnl" sz="5400" dirty="0"/>
              <a:t> 2018-2022</a:t>
            </a:r>
          </a:p>
        </p:txBody>
      </p:sp>
      <p:pic>
        <p:nvPicPr>
          <p:cNvPr id="22" name="Imagen 21" descr="Gráfico, Gráfico de proyección solar&#10;&#10;Descripción generada automáticamente">
            <a:extLst>
              <a:ext uri="{FF2B5EF4-FFF2-40B4-BE49-F238E27FC236}">
                <a16:creationId xmlns:a16="http://schemas.microsoft.com/office/drawing/2014/main" id="{0578070E-30DE-5440-9ADD-FF63125093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426" r="-1" b="-1"/>
          <a:stretch/>
        </p:blipFill>
        <p:spPr>
          <a:xfrm>
            <a:off x="531" y="307"/>
            <a:ext cx="7027885" cy="6857395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83553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709" y="4535328"/>
            <a:ext cx="3684712" cy="1558451"/>
          </a:xfrm>
        </p:spPr>
        <p:txBody>
          <a:bodyPr anchor="t">
            <a:normAutofit/>
          </a:bodyPr>
          <a:lstStyle/>
          <a:p>
            <a:r>
              <a:rPr lang="es-ES" sz="3400" b="1"/>
              <a:t>Bosque Protector La Prosperina.</a:t>
            </a:r>
            <a:endParaRPr lang="es-EC" sz="3400"/>
          </a:p>
        </p:txBody>
      </p:sp>
      <p:pic>
        <p:nvPicPr>
          <p:cNvPr id="52" name="Imagen 51" descr="Grupo de personas en un parque&#10;&#10;Descripción generada automáticamente">
            <a:extLst>
              <a:ext uri="{FF2B5EF4-FFF2-40B4-BE49-F238E27FC236}">
                <a16:creationId xmlns:a16="http://schemas.microsoft.com/office/drawing/2014/main" id="{9DE462A1-F222-6249-BCC2-B63DDF8B1B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7" r="-2" b="30059"/>
          <a:stretch/>
        </p:blipFill>
        <p:spPr>
          <a:xfrm>
            <a:off x="530" y="308"/>
            <a:ext cx="4002693" cy="4226342"/>
          </a:xfrm>
          <a:prstGeom prst="rect">
            <a:avLst/>
          </a:prstGeom>
        </p:spPr>
      </p:pic>
      <p:pic>
        <p:nvPicPr>
          <p:cNvPr id="50" name="Imagen 49" descr="Un grupo de personas de pie en la calle&#10;&#10;Descripción generada automáticamente">
            <a:extLst>
              <a:ext uri="{FF2B5EF4-FFF2-40B4-BE49-F238E27FC236}">
                <a16:creationId xmlns:a16="http://schemas.microsoft.com/office/drawing/2014/main" id="{44F55073-9CDB-634F-A46E-70D55E12E1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7" r="-2" b="34910"/>
          <a:stretch/>
        </p:blipFill>
        <p:spPr>
          <a:xfrm>
            <a:off x="4093639" y="308"/>
            <a:ext cx="4002693" cy="4224151"/>
          </a:xfrm>
          <a:prstGeom prst="rect">
            <a:avLst/>
          </a:prstGeom>
        </p:spPr>
      </p:pic>
      <p:pic>
        <p:nvPicPr>
          <p:cNvPr id="54" name="Imagen 53" descr="Un grupo de personas de pie en la calle&#10;&#10;Descripción generada automáticamente">
            <a:extLst>
              <a:ext uri="{FF2B5EF4-FFF2-40B4-BE49-F238E27FC236}">
                <a16:creationId xmlns:a16="http://schemas.microsoft.com/office/drawing/2014/main" id="{17B962F4-97AE-DD4C-B78E-05D408B0BE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4" r="15643" b="2"/>
          <a:stretch/>
        </p:blipFill>
        <p:spPr>
          <a:xfrm>
            <a:off x="8186746" y="308"/>
            <a:ext cx="4004725" cy="422415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5009" y="4535328"/>
            <a:ext cx="4498457" cy="1585321"/>
          </a:xfrm>
        </p:spPr>
        <p:txBody>
          <a:bodyPr>
            <a:normAutofit/>
          </a:bodyPr>
          <a:lstStyle/>
          <a:p>
            <a:pPr lvl="0"/>
            <a:r>
              <a:rPr lang="es-ES" sz="1700"/>
              <a:t>Sensibilización y educación ambiental para la conservación del Bosque Seco de Guayaquil.</a:t>
            </a:r>
          </a:p>
          <a:p>
            <a:pPr lvl="0"/>
            <a:r>
              <a:rPr lang="es-ES" sz="1700"/>
              <a:t>Identificación e inventario de especies de flora y fauna del Bosque Protector La Prosperina.</a:t>
            </a:r>
          </a:p>
          <a:p>
            <a:endParaRPr lang="es-ES" sz="1700"/>
          </a:p>
        </p:txBody>
      </p:sp>
    </p:spTree>
    <p:extLst>
      <p:ext uri="{BB962C8B-B14F-4D97-AF65-F5344CB8AC3E}">
        <p14:creationId xmlns:p14="http://schemas.microsoft.com/office/powerpoint/2010/main" val="4021234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5920" y="0"/>
            <a:ext cx="3688771" cy="1959987"/>
          </a:xfrm>
        </p:spPr>
        <p:txBody>
          <a:bodyPr>
            <a:normAutofit/>
          </a:bodyPr>
          <a:lstStyle/>
          <a:p>
            <a:r>
              <a:rPr lang="es-ES" sz="2500" b="1" dirty="0"/>
              <a:t>Fortalecimiento de capacidades comunitarias para el desarrollo sostenible del cantón Santa Elena.</a:t>
            </a:r>
            <a:endParaRPr lang="es-EC" sz="25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84D0C0-A5A3-3F4B-BBA7-4BA3D4A698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6" r="13798"/>
          <a:stretch/>
        </p:blipFill>
        <p:spPr bwMode="auto">
          <a:xfrm>
            <a:off x="550" y="307"/>
            <a:ext cx="7743257" cy="6857395"/>
          </a:xfrm>
          <a:custGeom>
            <a:avLst/>
            <a:gdLst/>
            <a:ahLst/>
            <a:cxnLst/>
            <a:rect l="l" t="t" r="r" b="b"/>
            <a:pathLst>
              <a:path w="7743949" h="6858000">
                <a:moveTo>
                  <a:pt x="956085" y="2071857"/>
                </a:moveTo>
                <a:cubicBezTo>
                  <a:pt x="956085" y="2071857"/>
                  <a:pt x="956085" y="2071857"/>
                  <a:pt x="4999548" y="2071857"/>
                </a:cubicBezTo>
                <a:cubicBezTo>
                  <a:pt x="5252811" y="2071857"/>
                  <a:pt x="5497339" y="2211072"/>
                  <a:pt x="5619604" y="2437296"/>
                </a:cubicBezTo>
                <a:cubicBezTo>
                  <a:pt x="5619604" y="2437296"/>
                  <a:pt x="5619604" y="2437296"/>
                  <a:pt x="7645701" y="5926372"/>
                </a:cubicBezTo>
                <a:cubicBezTo>
                  <a:pt x="7776699" y="6143896"/>
                  <a:pt x="7776699" y="6422327"/>
                  <a:pt x="7645701" y="6639850"/>
                </a:cubicBezTo>
                <a:cubicBezTo>
                  <a:pt x="7645701" y="6639850"/>
                  <a:pt x="7645701" y="6639850"/>
                  <a:pt x="7538856" y="6823844"/>
                </a:cubicBezTo>
                <a:lnTo>
                  <a:pt x="7519022" y="6858000"/>
                </a:lnTo>
                <a:lnTo>
                  <a:pt x="0" y="6858000"/>
                </a:lnTo>
                <a:lnTo>
                  <a:pt x="0" y="3003362"/>
                </a:lnTo>
                <a:lnTo>
                  <a:pt x="144017" y="2754282"/>
                </a:lnTo>
                <a:cubicBezTo>
                  <a:pt x="203181" y="2651956"/>
                  <a:pt x="264254" y="2546330"/>
                  <a:pt x="327296" y="2437296"/>
                </a:cubicBezTo>
                <a:cubicBezTo>
                  <a:pt x="458294" y="2211072"/>
                  <a:pt x="694090" y="2071857"/>
                  <a:pt x="956085" y="2071857"/>
                </a:cubicBezTo>
                <a:close/>
                <a:moveTo>
                  <a:pt x="6281397" y="1163923"/>
                </a:moveTo>
                <a:cubicBezTo>
                  <a:pt x="6281397" y="1163923"/>
                  <a:pt x="6281397" y="1163923"/>
                  <a:pt x="7148441" y="1163923"/>
                </a:cubicBezTo>
                <a:cubicBezTo>
                  <a:pt x="7202749" y="1163923"/>
                  <a:pt x="7255183" y="1193775"/>
                  <a:pt x="7281401" y="1242285"/>
                </a:cubicBezTo>
                <a:cubicBezTo>
                  <a:pt x="7281401" y="1242285"/>
                  <a:pt x="7281401" y="1242285"/>
                  <a:pt x="7715859" y="1990451"/>
                </a:cubicBezTo>
                <a:cubicBezTo>
                  <a:pt x="7743949" y="2037095"/>
                  <a:pt x="7743949" y="2096799"/>
                  <a:pt x="7715859" y="2143443"/>
                </a:cubicBezTo>
                <a:cubicBezTo>
                  <a:pt x="7715859" y="2143443"/>
                  <a:pt x="7715859" y="2143443"/>
                  <a:pt x="7281401" y="2891610"/>
                </a:cubicBezTo>
                <a:cubicBezTo>
                  <a:pt x="7255183" y="2940119"/>
                  <a:pt x="7202749" y="2969971"/>
                  <a:pt x="7148441" y="2969971"/>
                </a:cubicBezTo>
                <a:cubicBezTo>
                  <a:pt x="7148441" y="2969971"/>
                  <a:pt x="7148441" y="2969971"/>
                  <a:pt x="6281397" y="2969971"/>
                </a:cubicBezTo>
                <a:cubicBezTo>
                  <a:pt x="6225217" y="2969971"/>
                  <a:pt x="6174655" y="2940119"/>
                  <a:pt x="6146565" y="2891610"/>
                </a:cubicBezTo>
                <a:cubicBezTo>
                  <a:pt x="6146565" y="2891610"/>
                  <a:pt x="6146565" y="2891610"/>
                  <a:pt x="5713979" y="2143443"/>
                </a:cubicBezTo>
                <a:cubicBezTo>
                  <a:pt x="5685889" y="2096799"/>
                  <a:pt x="5685889" y="2037095"/>
                  <a:pt x="5713979" y="1990451"/>
                </a:cubicBezTo>
                <a:cubicBezTo>
                  <a:pt x="5713979" y="1990451"/>
                  <a:pt x="5713979" y="1990451"/>
                  <a:pt x="6146565" y="1242285"/>
                </a:cubicBezTo>
                <a:cubicBezTo>
                  <a:pt x="6174655" y="1193775"/>
                  <a:pt x="6225217" y="1163923"/>
                  <a:pt x="6281397" y="1163923"/>
                </a:cubicBezTo>
                <a:close/>
                <a:moveTo>
                  <a:pt x="0" y="0"/>
                </a:moveTo>
                <a:lnTo>
                  <a:pt x="6600525" y="0"/>
                </a:lnTo>
                <a:lnTo>
                  <a:pt x="6486618" y="196155"/>
                </a:lnTo>
                <a:cubicBezTo>
                  <a:pt x="6261242" y="584267"/>
                  <a:pt x="5994130" y="1044253"/>
                  <a:pt x="5677553" y="1589421"/>
                </a:cubicBezTo>
                <a:cubicBezTo>
                  <a:pt x="5555288" y="1815646"/>
                  <a:pt x="5310759" y="1954861"/>
                  <a:pt x="5057496" y="1954861"/>
                </a:cubicBezTo>
                <a:cubicBezTo>
                  <a:pt x="5057496" y="1954861"/>
                  <a:pt x="5057496" y="1954861"/>
                  <a:pt x="1014033" y="1954861"/>
                </a:cubicBezTo>
                <a:cubicBezTo>
                  <a:pt x="752038" y="1954861"/>
                  <a:pt x="516243" y="1815646"/>
                  <a:pt x="385244" y="1589421"/>
                </a:cubicBezTo>
                <a:cubicBezTo>
                  <a:pt x="385244" y="1589421"/>
                  <a:pt x="385244" y="1589421"/>
                  <a:pt x="69234" y="1042874"/>
                </a:cubicBezTo>
                <a:lnTo>
                  <a:pt x="0" y="92313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5920" y="3236198"/>
            <a:ext cx="3688771" cy="2195325"/>
          </a:xfrm>
        </p:spPr>
        <p:txBody>
          <a:bodyPr>
            <a:normAutofit/>
          </a:bodyPr>
          <a:lstStyle/>
          <a:p>
            <a:pPr lvl="0"/>
            <a:r>
              <a:rPr lang="es-ES" sz="1500"/>
              <a:t>Optimización de servicios turísticos locales.</a:t>
            </a:r>
          </a:p>
          <a:p>
            <a:pPr lvl="0"/>
            <a:r>
              <a:rPr lang="es-ES" sz="1500"/>
              <a:t>Sensibilización ambiental para la conservación de valores/recursos naturales.</a:t>
            </a:r>
          </a:p>
          <a:p>
            <a:pPr lvl="0"/>
            <a:r>
              <a:rPr lang="es-ES" sz="1500"/>
              <a:t>Caracterización biológica y oceanográfica.</a:t>
            </a:r>
          </a:p>
          <a:p>
            <a:pPr lvl="0"/>
            <a:r>
              <a:rPr lang="es-ES" sz="1500"/>
              <a:t>Resiliencia ante desastres naturales.</a:t>
            </a:r>
          </a:p>
          <a:p>
            <a:endParaRPr lang="es-ES" sz="1500"/>
          </a:p>
        </p:txBody>
      </p:sp>
    </p:spTree>
    <p:extLst>
      <p:ext uri="{BB962C8B-B14F-4D97-AF65-F5344CB8AC3E}">
        <p14:creationId xmlns:p14="http://schemas.microsoft.com/office/powerpoint/2010/main" val="1259723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657" y="4434965"/>
            <a:ext cx="3093451" cy="1645777"/>
          </a:xfrm>
        </p:spPr>
        <p:txBody>
          <a:bodyPr>
            <a:normAutofit/>
          </a:bodyPr>
          <a:lstStyle/>
          <a:p>
            <a:r>
              <a:rPr lang="es-ES" sz="2400" b="1"/>
              <a:t>Fortalecimiento del bienestar y la ecología ambiental en recintos del cantón Santa Lucía.</a:t>
            </a:r>
            <a:endParaRPr lang="es-EC" sz="240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AA4B38A-2CB3-6F4A-B904-694EF0FDC9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2" r="35834" b="-2"/>
          <a:stretch/>
        </p:blipFill>
        <p:spPr bwMode="auto">
          <a:xfrm>
            <a:off x="549" y="292"/>
            <a:ext cx="3931559" cy="400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Imagen que contiene exterior, persona, pasto, cerca&#10;&#10;Descripción generada automáticamente">
            <a:extLst>
              <a:ext uri="{FF2B5EF4-FFF2-40B4-BE49-F238E27FC236}">
                <a16:creationId xmlns:a16="http://schemas.microsoft.com/office/drawing/2014/main" id="{9E1141E9-701C-4E41-807D-798FAA54B5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23602"/>
          <a:stretch/>
        </p:blipFill>
        <p:spPr>
          <a:xfrm>
            <a:off x="4130211" y="305"/>
            <a:ext cx="3931579" cy="4004723"/>
          </a:xfrm>
          <a:prstGeom prst="rect">
            <a:avLst/>
          </a:prstGeom>
        </p:spPr>
      </p:pic>
      <p:pic>
        <p:nvPicPr>
          <p:cNvPr id="8" name="Imagen 7" descr="Un grupo de personas de pie&#10;&#10;Descripción generada automáticamente">
            <a:extLst>
              <a:ext uri="{FF2B5EF4-FFF2-40B4-BE49-F238E27FC236}">
                <a16:creationId xmlns:a16="http://schemas.microsoft.com/office/drawing/2014/main" id="{923737EE-A505-9547-A1EF-8165F70622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0" r="4959" b="-2"/>
          <a:stretch/>
        </p:blipFill>
        <p:spPr>
          <a:xfrm>
            <a:off x="8259892" y="297"/>
            <a:ext cx="3931579" cy="40047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0415" y="4434965"/>
            <a:ext cx="7103571" cy="1645777"/>
          </a:xfrm>
        </p:spPr>
        <p:txBody>
          <a:bodyPr anchor="ctr">
            <a:normAutofit/>
          </a:bodyPr>
          <a:lstStyle/>
          <a:p>
            <a:pPr lvl="0"/>
            <a:r>
              <a:rPr lang="es-ES" sz="1500"/>
              <a:t>Fortalecimiento de la producción agropecuaria.</a:t>
            </a:r>
          </a:p>
          <a:p>
            <a:pPr lvl="0"/>
            <a:r>
              <a:rPr lang="es-ES" sz="1500"/>
              <a:t>Desarrollo de sistemas agropecuarios sostenibles.</a:t>
            </a:r>
          </a:p>
          <a:p>
            <a:pPr lvl="0"/>
            <a:r>
              <a:rPr lang="es-ES" sz="1500"/>
              <a:t>Desarrollo y fortalecimiento de marca de productos locales.</a:t>
            </a:r>
          </a:p>
          <a:p>
            <a:pPr lvl="0"/>
            <a:r>
              <a:rPr lang="es-ES" sz="1500"/>
              <a:t>Valorización del uso del recurso hídrico.</a:t>
            </a:r>
          </a:p>
          <a:p>
            <a:pPr lvl="0"/>
            <a:r>
              <a:rPr lang="es-ES" sz="1500"/>
              <a:t>Valor agregado a productos de origen agropecuario.</a:t>
            </a:r>
          </a:p>
          <a:p>
            <a:endParaRPr lang="es-ES" sz="1500"/>
          </a:p>
        </p:txBody>
      </p:sp>
    </p:spTree>
    <p:extLst>
      <p:ext uri="{BB962C8B-B14F-4D97-AF65-F5344CB8AC3E}">
        <p14:creationId xmlns:p14="http://schemas.microsoft.com/office/powerpoint/2010/main" val="2359036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B4D3964-1C4E-E14A-A34D-1A9491D701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6" r="-3" b="18542"/>
          <a:stretch/>
        </p:blipFill>
        <p:spPr bwMode="auto">
          <a:xfrm>
            <a:off x="5926255" y="309"/>
            <a:ext cx="6265214" cy="2285791"/>
          </a:xfrm>
          <a:custGeom>
            <a:avLst/>
            <a:gdLst/>
            <a:ahLst/>
            <a:cxnLst/>
            <a:rect l="l" t="t" r="r" b="b"/>
            <a:pathLst>
              <a:path w="6265758" h="2286000">
                <a:moveTo>
                  <a:pt x="0" y="0"/>
                </a:moveTo>
                <a:lnTo>
                  <a:pt x="6265758" y="0"/>
                </a:lnTo>
                <a:lnTo>
                  <a:pt x="6265758" y="2286000"/>
                </a:lnTo>
                <a:lnTo>
                  <a:pt x="1062168" y="2286000"/>
                </a:lnTo>
                <a:lnTo>
                  <a:pt x="790683" y="1700078"/>
                </a:lnTo>
                <a:lnTo>
                  <a:pt x="787725" y="170007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55FB624-C04C-7A4C-B4A4-D388A8718A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98" b="10690"/>
          <a:stretch/>
        </p:blipFill>
        <p:spPr>
          <a:xfrm>
            <a:off x="6988331" y="2286100"/>
            <a:ext cx="5203138" cy="2285801"/>
          </a:xfrm>
          <a:custGeom>
            <a:avLst/>
            <a:gdLst/>
            <a:ahLst/>
            <a:cxnLst/>
            <a:rect l="l" t="t" r="r" b="b"/>
            <a:pathLst>
              <a:path w="5203590" h="2286000">
                <a:moveTo>
                  <a:pt x="0" y="0"/>
                </a:moveTo>
                <a:lnTo>
                  <a:pt x="5203590" y="0"/>
                </a:lnTo>
                <a:lnTo>
                  <a:pt x="5203590" y="2286000"/>
                </a:lnTo>
                <a:lnTo>
                  <a:pt x="1059212" y="2286000"/>
                </a:lnTo>
                <a:lnTo>
                  <a:pt x="925708" y="1997870"/>
                </a:lnTo>
                <a:lnTo>
                  <a:pt x="925707" y="1997870"/>
                </a:lnTo>
                <a:close/>
              </a:path>
            </a:pathLst>
          </a:cu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E575890-C01F-FC4D-B4DD-84C189788A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940"/>
          <a:stretch/>
        </p:blipFill>
        <p:spPr>
          <a:xfrm>
            <a:off x="8047449" y="4571901"/>
            <a:ext cx="4144022" cy="2285801"/>
          </a:xfrm>
          <a:custGeom>
            <a:avLst/>
            <a:gdLst/>
            <a:ahLst/>
            <a:cxnLst/>
            <a:rect l="l" t="t" r="r" b="b"/>
            <a:pathLst>
              <a:path w="4144382" h="2286000">
                <a:moveTo>
                  <a:pt x="0" y="0"/>
                </a:moveTo>
                <a:lnTo>
                  <a:pt x="4144382" y="0"/>
                </a:lnTo>
                <a:lnTo>
                  <a:pt x="4144382" y="2286000"/>
                </a:lnTo>
                <a:lnTo>
                  <a:pt x="1054581" y="2286000"/>
                </a:lnTo>
                <a:lnTo>
                  <a:pt x="1054581" y="2285999"/>
                </a:lnTo>
                <a:lnTo>
                  <a:pt x="1059211" y="2285999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657" y="365391"/>
            <a:ext cx="5087598" cy="1325448"/>
          </a:xfrm>
        </p:spPr>
        <p:txBody>
          <a:bodyPr>
            <a:normAutofit/>
          </a:bodyPr>
          <a:lstStyle/>
          <a:p>
            <a:r>
              <a:rPr lang="es-ES" sz="2500" b="1">
                <a:solidFill>
                  <a:srgbClr val="000000"/>
                </a:solidFill>
              </a:rPr>
              <a:t>Responsabilidad Social Universitaria: Innovación social para el desarrollo integral sostenible.</a:t>
            </a:r>
            <a:endParaRPr lang="es-EC" sz="250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838658" y="2021372"/>
            <a:ext cx="5707069" cy="4155352"/>
          </a:xfrm>
        </p:spPr>
        <p:txBody>
          <a:bodyPr>
            <a:normAutofit fontScale="92500"/>
          </a:bodyPr>
          <a:lstStyle/>
          <a:p>
            <a:pPr lvl="0"/>
            <a:r>
              <a:rPr lang="es-ES">
                <a:solidFill>
                  <a:srgbClr val="000000"/>
                </a:solidFill>
              </a:rPr>
              <a:t>Educación a niñ@s y jóvenes para el desarrollo sostenible.</a:t>
            </a:r>
          </a:p>
          <a:p>
            <a:pPr lvl="0"/>
            <a:r>
              <a:rPr lang="es-ES">
                <a:solidFill>
                  <a:srgbClr val="000000"/>
                </a:solidFill>
              </a:rPr>
              <a:t>Mejoramiento de condiciones de vida en zonas urbano-marginales y rurales.</a:t>
            </a:r>
          </a:p>
          <a:p>
            <a:pPr lvl="0"/>
            <a:r>
              <a:rPr lang="es-ES">
                <a:solidFill>
                  <a:srgbClr val="000000"/>
                </a:solidFill>
              </a:rPr>
              <a:t>Formación técnica a niñ@s, adolescentes y jóvenes en sistemas de tecnología de la información.</a:t>
            </a:r>
          </a:p>
          <a:p>
            <a:r>
              <a:rPr lang="es-ES">
                <a:solidFill>
                  <a:srgbClr val="000000"/>
                </a:solidFill>
              </a:rPr>
              <a:t>Conservación y desarrollo sostenible del área de Concesión Don Goyo del Golfo de Guayaquil.</a:t>
            </a:r>
          </a:p>
          <a:p>
            <a:endParaRPr lang="es-E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38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1D2F24-D6A9-034D-842B-AB4B4C0E9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658" y="234765"/>
            <a:ext cx="3815764" cy="1937908"/>
          </a:xfrm>
        </p:spPr>
        <p:txBody>
          <a:bodyPr>
            <a:normAutofit/>
          </a:bodyPr>
          <a:lstStyle/>
          <a:p>
            <a:r>
              <a:rPr lang="es-ES_tradnl" sz="4000" dirty="0"/>
              <a:t>Centro de atención gratuita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D1F781-6608-234D-B6C5-007E74343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658" y="2482672"/>
            <a:ext cx="3815765" cy="36940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s-ES"/>
              <a:t>Desarrollo de habilidades productivas comunitarias.</a:t>
            </a:r>
            <a:endParaRPr lang="es-EC"/>
          </a:p>
          <a:p>
            <a:pPr lvl="0"/>
            <a:r>
              <a:rPr lang="es-ES"/>
              <a:t>Asistencia contable y tributaria a emprendimientos locales.</a:t>
            </a:r>
            <a:endParaRPr lang="es-EC"/>
          </a:p>
          <a:p>
            <a:pPr lvl="0"/>
            <a:r>
              <a:rPr lang="es-ES"/>
              <a:t>Innovación social para emprendedores de zonas urbano-marginales.</a:t>
            </a:r>
            <a:endParaRPr lang="es-EC"/>
          </a:p>
          <a:p>
            <a:endParaRPr lang="es-ES_tradnl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0B0B881-3332-4546-9D20-93F66DAEF6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9877"/>
          <a:stretch/>
        </p:blipFill>
        <p:spPr bwMode="auto">
          <a:xfrm>
            <a:off x="4904420" y="294"/>
            <a:ext cx="7287051" cy="3694051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1C12183-0A95-D44D-8FC0-DD63D6F3C0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5" b="8761"/>
          <a:stretch/>
        </p:blipFill>
        <p:spPr bwMode="auto">
          <a:xfrm>
            <a:off x="4726848" y="3802929"/>
            <a:ext cx="7471733" cy="3054778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474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8514BDE-25B4-394A-B500-4FDFA4D416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3" r="-1" b="14487"/>
          <a:stretch/>
        </p:blipFill>
        <p:spPr bwMode="auto">
          <a:xfrm>
            <a:off x="529" y="308"/>
            <a:ext cx="12227067" cy="466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5132" y="4550940"/>
            <a:ext cx="5021346" cy="1509800"/>
          </a:xfrm>
        </p:spPr>
        <p:txBody>
          <a:bodyPr>
            <a:normAutofit/>
          </a:bodyPr>
          <a:lstStyle/>
          <a:p>
            <a:r>
              <a:rPr lang="es-ES" sz="3600" b="1">
                <a:solidFill>
                  <a:schemeClr val="tx2"/>
                </a:solidFill>
              </a:rPr>
              <a:t>Excelencia Hospitalaria.</a:t>
            </a:r>
            <a:endParaRPr lang="es-EC" sz="360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0216" y="4550940"/>
            <a:ext cx="4925983" cy="1509804"/>
          </a:xfrm>
        </p:spPr>
        <p:txBody>
          <a:bodyPr anchor="ctr">
            <a:normAutofit/>
          </a:bodyPr>
          <a:lstStyle/>
          <a:p>
            <a:pPr lvl="0"/>
            <a:r>
              <a:rPr lang="es-ES" sz="1500">
                <a:solidFill>
                  <a:schemeClr val="tx2"/>
                </a:solidFill>
              </a:rPr>
              <a:t>Mejoramiento de sistemas de gestión hospitalaria.</a:t>
            </a:r>
          </a:p>
          <a:p>
            <a:pPr lvl="0"/>
            <a:r>
              <a:rPr lang="es-ES" sz="1500">
                <a:solidFill>
                  <a:schemeClr val="tx2"/>
                </a:solidFill>
              </a:rPr>
              <a:t>Optimización de procesos de gestión hospitalaria.</a:t>
            </a:r>
          </a:p>
          <a:p>
            <a:pPr lvl="0"/>
            <a:r>
              <a:rPr lang="es-ES" sz="1500">
                <a:solidFill>
                  <a:schemeClr val="tx2"/>
                </a:solidFill>
              </a:rPr>
              <a:t>Capacitaciones en gestión de riesgos a personal hospitalario.</a:t>
            </a:r>
          </a:p>
          <a:p>
            <a:pPr lvl="0"/>
            <a:r>
              <a:rPr lang="es-ES" sz="1500">
                <a:solidFill>
                  <a:schemeClr val="tx2"/>
                </a:solidFill>
              </a:rPr>
              <a:t>Diagnóstico, evaluación y tratamiento nutricional infantil.</a:t>
            </a:r>
          </a:p>
          <a:p>
            <a:endParaRPr lang="es-ES" sz="15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86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7">
            <a:extLst>
              <a:ext uri="{FF2B5EF4-FFF2-40B4-BE49-F238E27FC236}">
                <a16:creationId xmlns:a16="http://schemas.microsoft.com/office/drawing/2014/main" id="{7D67C2EE-AFA7-458A-8695-51B546F47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11">
            <a:extLst>
              <a:ext uri="{FF2B5EF4-FFF2-40B4-BE49-F238E27FC236}">
                <a16:creationId xmlns:a16="http://schemas.microsoft.com/office/drawing/2014/main" id="{9D800584-727A-48CF-8223-244AD9717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967" y="0"/>
            <a:ext cx="11585033" cy="3233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13">
            <a:extLst>
              <a:ext uri="{FF2B5EF4-FFF2-40B4-BE49-F238E27FC236}">
                <a16:creationId xmlns:a16="http://schemas.microsoft.com/office/drawing/2014/main" id="{1221A507-76C4-489F-9F32-ECC44C5D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5" name="Rectangle 64">
              <a:extLst>
                <a:ext uri="{FF2B5EF4-FFF2-40B4-BE49-F238E27FC236}">
                  <a16:creationId xmlns:a16="http://schemas.microsoft.com/office/drawing/2014/main" id="{7DC847D7-5EB9-4FE0-B168-3DE1EB4EF3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:a16="http://schemas.microsoft.com/office/drawing/2014/main" id="{F6F873C5-6B08-4AFE-A352-0A7CBBF46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64">
              <a:extLst>
                <a:ext uri="{FF2B5EF4-FFF2-40B4-BE49-F238E27FC236}">
                  <a16:creationId xmlns:a16="http://schemas.microsoft.com/office/drawing/2014/main" id="{B0DB0814-1ED8-487C-B9C3-0A3D8FCF93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6">
              <a:extLst>
                <a:ext uri="{FF2B5EF4-FFF2-40B4-BE49-F238E27FC236}">
                  <a16:creationId xmlns:a16="http://schemas.microsoft.com/office/drawing/2014/main" id="{F5F3852A-F720-4D40-A134-9973D3E1F0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4">
              <a:extLst>
                <a:ext uri="{FF2B5EF4-FFF2-40B4-BE49-F238E27FC236}">
                  <a16:creationId xmlns:a16="http://schemas.microsoft.com/office/drawing/2014/main" id="{1B5D5737-4218-40BA-8AF2-1AE5DECD3E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6">
              <a:extLst>
                <a:ext uri="{FF2B5EF4-FFF2-40B4-BE49-F238E27FC236}">
                  <a16:creationId xmlns:a16="http://schemas.microsoft.com/office/drawing/2014/main" id="{B935F463-D65C-49FE-A92B-41F5ECDA68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4">
              <a:extLst>
                <a:ext uri="{FF2B5EF4-FFF2-40B4-BE49-F238E27FC236}">
                  <a16:creationId xmlns:a16="http://schemas.microsoft.com/office/drawing/2014/main" id="{F6CA73CF-0DFE-4798-BC6E-C387843B4D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6">
              <a:extLst>
                <a:ext uri="{FF2B5EF4-FFF2-40B4-BE49-F238E27FC236}">
                  <a16:creationId xmlns:a16="http://schemas.microsoft.com/office/drawing/2014/main" id="{98C7D6EA-A5D9-4522-AE62-F469FE68FF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B04050F1-B046-473B-B19A-E9E56235E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6">
              <a:extLst>
                <a:ext uri="{FF2B5EF4-FFF2-40B4-BE49-F238E27FC236}">
                  <a16:creationId xmlns:a16="http://schemas.microsoft.com/office/drawing/2014/main" id="{975EDD96-1800-4F89-BFE1-9B91350FB6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20884670-A662-4E05-AAE8-45BD005263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3FF1EA1E-0B30-4AB3-9D10-CAFB149C8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45623CE9-FC05-43E5-A0BF-7BD5F22B8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E5FDD108-3711-4CC4-AA3A-62731494DE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A17CDDB6-3812-4D05-B01E-102B32F6BF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D6726100-858D-44CA-B0A8-DC13EA7BFE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C299ED46-3E2E-408F-82A1-FB2A0A2B9C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772859DA-EE4D-4BF7-B000-0718B4A0F3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666A5CAC-B220-49E0-A1BC-AD5F168279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6690C2E3-0443-48E4-8F94-E3D9113FFE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riángulo isósceles 6">
            <a:extLst>
              <a:ext uri="{FF2B5EF4-FFF2-40B4-BE49-F238E27FC236}">
                <a16:creationId xmlns:a16="http://schemas.microsoft.com/office/drawing/2014/main" id="{83873580-F494-EA4F-A435-797E88F5DD55}"/>
              </a:ext>
            </a:extLst>
          </p:cNvPr>
          <p:cNvSpPr/>
          <p:nvPr/>
        </p:nvSpPr>
        <p:spPr>
          <a:xfrm>
            <a:off x="1760293" y="1343611"/>
            <a:ext cx="4602480" cy="4364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984B430B-5098-F846-84A9-4D1545CCF042}"/>
              </a:ext>
            </a:extLst>
          </p:cNvPr>
          <p:cNvSpPr txBox="1"/>
          <p:nvPr/>
        </p:nvSpPr>
        <p:spPr>
          <a:xfrm>
            <a:off x="550539" y="5752197"/>
            <a:ext cx="187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>
                <a:solidFill>
                  <a:srgbClr val="002060"/>
                </a:solidFill>
              </a:rPr>
              <a:t>INVESTIGACIÓN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6C5CA903-85FD-0145-BE08-B520A6AC4018}"/>
              </a:ext>
            </a:extLst>
          </p:cNvPr>
          <p:cNvSpPr txBox="1"/>
          <p:nvPr/>
        </p:nvSpPr>
        <p:spPr>
          <a:xfrm>
            <a:off x="5854059" y="5752197"/>
            <a:ext cx="187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>
                <a:solidFill>
                  <a:srgbClr val="002060"/>
                </a:solidFill>
              </a:rPr>
              <a:t>VINCULACIÓN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C2F22D8-90D5-3B47-9645-28B2B941713D}"/>
              </a:ext>
            </a:extLst>
          </p:cNvPr>
          <p:cNvSpPr txBox="1"/>
          <p:nvPr/>
        </p:nvSpPr>
        <p:spPr>
          <a:xfrm>
            <a:off x="3192139" y="1007102"/>
            <a:ext cx="187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>
                <a:solidFill>
                  <a:srgbClr val="002060"/>
                </a:solidFill>
              </a:rPr>
              <a:t>DOCENCIA</a:t>
            </a:r>
          </a:p>
        </p:txBody>
      </p: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C33AA3C3-2915-8047-AD8A-EDAF441D894D}"/>
              </a:ext>
            </a:extLst>
          </p:cNvPr>
          <p:cNvCxnSpPr/>
          <p:nvPr/>
        </p:nvCxnSpPr>
        <p:spPr>
          <a:xfrm>
            <a:off x="2560320" y="5936863"/>
            <a:ext cx="3129280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uadroTexto 48">
            <a:extLst>
              <a:ext uri="{FF2B5EF4-FFF2-40B4-BE49-F238E27FC236}">
                <a16:creationId xmlns:a16="http://schemas.microsoft.com/office/drawing/2014/main" id="{D5B1A81A-EC3F-2A45-804F-92A5B680C50D}"/>
              </a:ext>
            </a:extLst>
          </p:cNvPr>
          <p:cNvSpPr txBox="1"/>
          <p:nvPr/>
        </p:nvSpPr>
        <p:spPr>
          <a:xfrm>
            <a:off x="3042124" y="4070658"/>
            <a:ext cx="2165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SOCIEDAD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093AE4C-2F52-A849-ABBF-8BD2EF26414F}"/>
              </a:ext>
            </a:extLst>
          </p:cNvPr>
          <p:cNvSpPr txBox="1"/>
          <p:nvPr/>
        </p:nvSpPr>
        <p:spPr>
          <a:xfrm>
            <a:off x="7574133" y="2202932"/>
            <a:ext cx="3529797" cy="206210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3200" b="1" dirty="0">
                <a:solidFill>
                  <a:schemeClr val="tx1"/>
                </a:solidFill>
              </a:rPr>
              <a:t>FUNCIONES SUSTANTIVAS DE LA EDUACIÓN SUPERIOR</a:t>
            </a:r>
          </a:p>
        </p:txBody>
      </p:sp>
      <p:cxnSp>
        <p:nvCxnSpPr>
          <p:cNvPr id="51" name="Conector recto de flecha 50">
            <a:extLst>
              <a:ext uri="{FF2B5EF4-FFF2-40B4-BE49-F238E27FC236}">
                <a16:creationId xmlns:a16="http://schemas.microsoft.com/office/drawing/2014/main" id="{9D691D60-F067-0747-B721-AF37A965FF6A}"/>
              </a:ext>
            </a:extLst>
          </p:cNvPr>
          <p:cNvCxnSpPr>
            <a:cxnSpLocks/>
          </p:cNvCxnSpPr>
          <p:nvPr/>
        </p:nvCxnSpPr>
        <p:spPr>
          <a:xfrm flipV="1">
            <a:off x="1368043" y="1376434"/>
            <a:ext cx="2375282" cy="4331849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de flecha 51">
            <a:extLst>
              <a:ext uri="{FF2B5EF4-FFF2-40B4-BE49-F238E27FC236}">
                <a16:creationId xmlns:a16="http://schemas.microsoft.com/office/drawing/2014/main" id="{DE0EA5AC-846D-5246-BA3B-EFBF0C1A1DA8}"/>
              </a:ext>
            </a:extLst>
          </p:cNvPr>
          <p:cNvCxnSpPr>
            <a:cxnSpLocks/>
          </p:cNvCxnSpPr>
          <p:nvPr/>
        </p:nvCxnSpPr>
        <p:spPr>
          <a:xfrm flipH="1" flipV="1">
            <a:off x="4415548" y="1420348"/>
            <a:ext cx="2222963" cy="406121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855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13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55260" y="1648870"/>
            <a:ext cx="4702848" cy="356026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EC" sz="2400" b="1" dirty="0"/>
              <a:t>María Denise Rodríguez. </a:t>
            </a:r>
            <a:r>
              <a:rPr lang="es-EC" sz="2400" b="1" dirty="0" err="1"/>
              <a:t>Ph.D</a:t>
            </a:r>
            <a:endParaRPr lang="es-EC" sz="2400" b="1" dirty="0"/>
          </a:p>
          <a:p>
            <a:pPr marL="0" indent="0">
              <a:buNone/>
            </a:pPr>
            <a:r>
              <a:rPr lang="es-EC" sz="2400" dirty="0"/>
              <a:t>Directora de la Unidad de Vinculación con la Sociedad ESPOL</a:t>
            </a:r>
          </a:p>
          <a:p>
            <a:pPr marL="0" indent="0">
              <a:buNone/>
            </a:pPr>
            <a:r>
              <a:rPr lang="es-EC" sz="2400" dirty="0">
                <a:hlinkClick r:id="rId2"/>
              </a:rPr>
              <a:t>mrodri@espol.edu.ec</a:t>
            </a:r>
            <a:endParaRPr lang="es-EC" sz="2400" dirty="0"/>
          </a:p>
          <a:p>
            <a:pPr marL="0" indent="0">
              <a:buNone/>
            </a:pPr>
            <a:r>
              <a:rPr lang="es-EC" sz="2400" dirty="0">
                <a:hlinkClick r:id="rId3"/>
              </a:rPr>
              <a:t>@</a:t>
            </a:r>
            <a:r>
              <a:rPr lang="es-EC" sz="2400" dirty="0" err="1">
                <a:hlinkClick r:id="rId3"/>
              </a:rPr>
              <a:t>DeniseRodrig</a:t>
            </a:r>
            <a:r>
              <a:rPr lang="es-EC" sz="2400" dirty="0">
                <a:hlinkClick r:id="rId3"/>
              </a:rPr>
              <a:t> </a:t>
            </a:r>
            <a:endParaRPr lang="es-EC" sz="2400" dirty="0"/>
          </a:p>
          <a:p>
            <a:pPr marL="0" indent="0">
              <a:buNone/>
            </a:pPr>
            <a:r>
              <a:rPr lang="es-EC" sz="2400" dirty="0"/>
              <a:t>@UVS_ESPOL</a:t>
            </a:r>
          </a:p>
          <a:p>
            <a:pPr marL="0" indent="0">
              <a:buNone/>
            </a:pPr>
            <a:endParaRPr lang="es-EC" sz="2400" dirty="0"/>
          </a:p>
          <a:p>
            <a:endParaRPr lang="es-EC" sz="2400" dirty="0"/>
          </a:p>
        </p:txBody>
      </p:sp>
      <p:pic>
        <p:nvPicPr>
          <p:cNvPr id="1026" name="Picture 2" descr="Vínculos ESPOL (@UVS_ESPOL) | Twitter">
            <a:extLst>
              <a:ext uri="{FF2B5EF4-FFF2-40B4-BE49-F238E27FC236}">
                <a16:creationId xmlns:a16="http://schemas.microsoft.com/office/drawing/2014/main" id="{60A1E37C-6960-934E-A830-DDA4D0394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48" y="1982823"/>
            <a:ext cx="2888785" cy="288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868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6F9E488-0718-4E1E-9D12-26779F606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20AEB5B-DFC7-42B4-9FAA-6B95E01D0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5124" y="0"/>
            <a:ext cx="7476877" cy="6858000"/>
          </a:xfrm>
          <a:custGeom>
            <a:avLst/>
            <a:gdLst>
              <a:gd name="connsiteX0" fmla="*/ 637332 w 7476877"/>
              <a:gd name="connsiteY0" fmla="*/ 4332728 h 6858000"/>
              <a:gd name="connsiteX1" fmla="*/ 1576347 w 7476877"/>
              <a:gd name="connsiteY1" fmla="*/ 4332728 h 6858000"/>
              <a:gd name="connsiteX2" fmla="*/ 1720345 w 7476877"/>
              <a:gd name="connsiteY2" fmla="*/ 4419228 h 6858000"/>
              <a:gd name="connsiteX3" fmla="*/ 2190864 w 7476877"/>
              <a:gd name="connsiteY3" fmla="*/ 5245095 h 6858000"/>
              <a:gd name="connsiteX4" fmla="*/ 2190864 w 7476877"/>
              <a:gd name="connsiteY4" fmla="*/ 5413976 h 6858000"/>
              <a:gd name="connsiteX5" fmla="*/ 1720345 w 7476877"/>
              <a:gd name="connsiteY5" fmla="*/ 6239844 h 6858000"/>
              <a:gd name="connsiteX6" fmla="*/ 1576347 w 7476877"/>
              <a:gd name="connsiteY6" fmla="*/ 6326343 h 6858000"/>
              <a:gd name="connsiteX7" fmla="*/ 637332 w 7476877"/>
              <a:gd name="connsiteY7" fmla="*/ 6326343 h 6858000"/>
              <a:gd name="connsiteX8" fmla="*/ 491309 w 7476877"/>
              <a:gd name="connsiteY8" fmla="*/ 6239844 h 6858000"/>
              <a:gd name="connsiteX9" fmla="*/ 22817 w 7476877"/>
              <a:gd name="connsiteY9" fmla="*/ 5413976 h 6858000"/>
              <a:gd name="connsiteX10" fmla="*/ 22817 w 7476877"/>
              <a:gd name="connsiteY10" fmla="*/ 5245095 h 6858000"/>
              <a:gd name="connsiteX11" fmla="*/ 491309 w 7476877"/>
              <a:gd name="connsiteY11" fmla="*/ 4419228 h 6858000"/>
              <a:gd name="connsiteX12" fmla="*/ 637332 w 7476877"/>
              <a:gd name="connsiteY12" fmla="*/ 4332728 h 6858000"/>
              <a:gd name="connsiteX13" fmla="*/ 3853980 w 7476877"/>
              <a:gd name="connsiteY13" fmla="*/ 0 h 6858000"/>
              <a:gd name="connsiteX14" fmla="*/ 5043644 w 7476877"/>
              <a:gd name="connsiteY14" fmla="*/ 0 h 6858000"/>
              <a:gd name="connsiteX15" fmla="*/ 5083740 w 7476877"/>
              <a:gd name="connsiteY15" fmla="*/ 70378 h 6858000"/>
              <a:gd name="connsiteX16" fmla="*/ 5225307 w 7476877"/>
              <a:gd name="connsiteY16" fmla="*/ 318859 h 6858000"/>
              <a:gd name="connsiteX17" fmla="*/ 5225307 w 7476877"/>
              <a:gd name="connsiteY17" fmla="*/ 577503 h 6858000"/>
              <a:gd name="connsiteX18" fmla="*/ 4504695 w 7476877"/>
              <a:gd name="connsiteY18" fmla="*/ 1842337 h 6858000"/>
              <a:gd name="connsiteX19" fmla="*/ 4284162 w 7476877"/>
              <a:gd name="connsiteY19" fmla="*/ 1974811 h 6858000"/>
              <a:gd name="connsiteX20" fmla="*/ 2846045 w 7476877"/>
              <a:gd name="connsiteY20" fmla="*/ 1974811 h 6858000"/>
              <a:gd name="connsiteX21" fmla="*/ 2778342 w 7476877"/>
              <a:gd name="connsiteY21" fmla="*/ 1965645 h 6858000"/>
              <a:gd name="connsiteX22" fmla="*/ 2731777 w 7476877"/>
              <a:gd name="connsiteY22" fmla="*/ 1945746 h 6858000"/>
              <a:gd name="connsiteX23" fmla="*/ 2760233 w 7476877"/>
              <a:gd name="connsiteY23" fmla="*/ 1895581 h 6858000"/>
              <a:gd name="connsiteX24" fmla="*/ 3768459 w 7476877"/>
              <a:gd name="connsiteY24" fmla="*/ 118263 h 6858000"/>
              <a:gd name="connsiteX25" fmla="*/ 3819932 w 7476877"/>
              <a:gd name="connsiteY25" fmla="*/ 39732 h 6858000"/>
              <a:gd name="connsiteX26" fmla="*/ 1880237 w 7476877"/>
              <a:gd name="connsiteY26" fmla="*/ 0 h 6858000"/>
              <a:gd name="connsiteX27" fmla="*/ 2102124 w 7476877"/>
              <a:gd name="connsiteY27" fmla="*/ 0 h 6858000"/>
              <a:gd name="connsiteX28" fmla="*/ 2086946 w 7476877"/>
              <a:gd name="connsiteY28" fmla="*/ 26756 h 6858000"/>
              <a:gd name="connsiteX29" fmla="*/ 1911773 w 7476877"/>
              <a:gd name="connsiteY29" fmla="*/ 335552 h 6858000"/>
              <a:gd name="connsiteX30" fmla="*/ 1911773 w 7476877"/>
              <a:gd name="connsiteY30" fmla="*/ 594199 h 6858000"/>
              <a:gd name="connsiteX31" fmla="*/ 2629280 w 7476877"/>
              <a:gd name="connsiteY31" fmla="*/ 1859030 h 6858000"/>
              <a:gd name="connsiteX32" fmla="*/ 2723627 w 7476877"/>
              <a:gd name="connsiteY32" fmla="*/ 1956020 h 6858000"/>
              <a:gd name="connsiteX33" fmla="*/ 2734544 w 7476877"/>
              <a:gd name="connsiteY33" fmla="*/ 1960685 h 6858000"/>
              <a:gd name="connsiteX34" fmla="*/ 2676021 w 7476877"/>
              <a:gd name="connsiteY34" fmla="*/ 2063851 h 6858000"/>
              <a:gd name="connsiteX35" fmla="*/ 2632495 w 7476877"/>
              <a:gd name="connsiteY35" fmla="*/ 2140578 h 6858000"/>
              <a:gd name="connsiteX36" fmla="*/ 2677641 w 7476877"/>
              <a:gd name="connsiteY36" fmla="*/ 2159871 h 6858000"/>
              <a:gd name="connsiteX37" fmla="*/ 2754009 w 7476877"/>
              <a:gd name="connsiteY37" fmla="*/ 2170210 h 6858000"/>
              <a:gd name="connsiteX38" fmla="*/ 4376198 w 7476877"/>
              <a:gd name="connsiteY38" fmla="*/ 2170210 h 6858000"/>
              <a:gd name="connsiteX39" fmla="*/ 4624956 w 7476877"/>
              <a:gd name="connsiteY39" fmla="*/ 2020780 h 6858000"/>
              <a:gd name="connsiteX40" fmla="*/ 5437803 w 7476877"/>
              <a:gd name="connsiteY40" fmla="*/ 594055 h 6858000"/>
              <a:gd name="connsiteX41" fmla="*/ 5437803 w 7476877"/>
              <a:gd name="connsiteY41" fmla="*/ 302307 h 6858000"/>
              <a:gd name="connsiteX42" fmla="*/ 5294722 w 7476877"/>
              <a:gd name="connsiteY42" fmla="*/ 51168 h 6858000"/>
              <a:gd name="connsiteX43" fmla="*/ 5265570 w 7476877"/>
              <a:gd name="connsiteY43" fmla="*/ 0 h 6858000"/>
              <a:gd name="connsiteX44" fmla="*/ 7476877 w 7476877"/>
              <a:gd name="connsiteY44" fmla="*/ 0 h 6858000"/>
              <a:gd name="connsiteX45" fmla="*/ 7476877 w 7476877"/>
              <a:gd name="connsiteY45" fmla="*/ 6858000 h 6858000"/>
              <a:gd name="connsiteX46" fmla="*/ 3343303 w 7476877"/>
              <a:gd name="connsiteY46" fmla="*/ 6858000 h 6858000"/>
              <a:gd name="connsiteX47" fmla="*/ 3297958 w 7476877"/>
              <a:gd name="connsiteY47" fmla="*/ 6778065 h 6858000"/>
              <a:gd name="connsiteX48" fmla="*/ 1841286 w 7476877"/>
              <a:gd name="connsiteY48" fmla="*/ 4210218 h 6858000"/>
              <a:gd name="connsiteX49" fmla="*/ 1841286 w 7476877"/>
              <a:gd name="connsiteY49" fmla="*/ 3515516 h 6858000"/>
              <a:gd name="connsiteX50" fmla="*/ 2556859 w 7476877"/>
              <a:gd name="connsiteY50" fmla="*/ 2254092 h 6858000"/>
              <a:gd name="connsiteX51" fmla="*/ 2617166 w 7476877"/>
              <a:gd name="connsiteY51" fmla="*/ 2147787 h 6858000"/>
              <a:gd name="connsiteX52" fmla="*/ 2615044 w 7476877"/>
              <a:gd name="connsiteY52" fmla="*/ 2146880 h 6858000"/>
              <a:gd name="connsiteX53" fmla="*/ 2508620 w 7476877"/>
              <a:gd name="connsiteY53" fmla="*/ 2037473 h 6858000"/>
              <a:gd name="connsiteX54" fmla="*/ 1699276 w 7476877"/>
              <a:gd name="connsiteY54" fmla="*/ 610749 h 6858000"/>
              <a:gd name="connsiteX55" fmla="*/ 1699276 w 7476877"/>
              <a:gd name="connsiteY55" fmla="*/ 319000 h 6858000"/>
              <a:gd name="connsiteX56" fmla="*/ 1843322 w 7476877"/>
              <a:gd name="connsiteY56" fmla="*/ 650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476877" h="6858000">
                <a:moveTo>
                  <a:pt x="637332" y="4332728"/>
                </a:moveTo>
                <a:cubicBezTo>
                  <a:pt x="637332" y="4332728"/>
                  <a:pt x="637332" y="4332728"/>
                  <a:pt x="1576347" y="4332728"/>
                </a:cubicBezTo>
                <a:cubicBezTo>
                  <a:pt x="1635163" y="4332728"/>
                  <a:pt x="1691949" y="4365681"/>
                  <a:pt x="1720345" y="4419228"/>
                </a:cubicBezTo>
                <a:cubicBezTo>
                  <a:pt x="1720345" y="4419228"/>
                  <a:pt x="1720345" y="4419228"/>
                  <a:pt x="2190864" y="5245095"/>
                </a:cubicBezTo>
                <a:cubicBezTo>
                  <a:pt x="2221287" y="5296583"/>
                  <a:pt x="2221287" y="5362488"/>
                  <a:pt x="2190864" y="5413976"/>
                </a:cubicBezTo>
                <a:cubicBezTo>
                  <a:pt x="2190864" y="5413976"/>
                  <a:pt x="2190864" y="5413976"/>
                  <a:pt x="1720345" y="6239844"/>
                </a:cubicBezTo>
                <a:cubicBezTo>
                  <a:pt x="1691949" y="6293391"/>
                  <a:pt x="1635163" y="6326343"/>
                  <a:pt x="1576347" y="6326343"/>
                </a:cubicBezTo>
                <a:cubicBezTo>
                  <a:pt x="1576347" y="6326343"/>
                  <a:pt x="1576347" y="6326343"/>
                  <a:pt x="637332" y="6326343"/>
                </a:cubicBezTo>
                <a:cubicBezTo>
                  <a:pt x="576490" y="6326343"/>
                  <a:pt x="521732" y="6293391"/>
                  <a:pt x="491309" y="6239844"/>
                </a:cubicBezTo>
                <a:cubicBezTo>
                  <a:pt x="491309" y="6239844"/>
                  <a:pt x="491309" y="6239844"/>
                  <a:pt x="22817" y="5413976"/>
                </a:cubicBezTo>
                <a:cubicBezTo>
                  <a:pt x="-7605" y="5362488"/>
                  <a:pt x="-7605" y="5296583"/>
                  <a:pt x="22817" y="5245095"/>
                </a:cubicBezTo>
                <a:cubicBezTo>
                  <a:pt x="22817" y="5245095"/>
                  <a:pt x="22817" y="5245095"/>
                  <a:pt x="491309" y="4419228"/>
                </a:cubicBezTo>
                <a:cubicBezTo>
                  <a:pt x="521732" y="4365681"/>
                  <a:pt x="576490" y="4332728"/>
                  <a:pt x="637332" y="4332728"/>
                </a:cubicBezTo>
                <a:close/>
                <a:moveTo>
                  <a:pt x="3853980" y="0"/>
                </a:moveTo>
                <a:lnTo>
                  <a:pt x="5043644" y="0"/>
                </a:lnTo>
                <a:lnTo>
                  <a:pt x="5083740" y="70378"/>
                </a:lnTo>
                <a:cubicBezTo>
                  <a:pt x="5127533" y="147245"/>
                  <a:pt x="5174639" y="229925"/>
                  <a:pt x="5225307" y="318859"/>
                </a:cubicBezTo>
                <a:cubicBezTo>
                  <a:pt x="5271897" y="397715"/>
                  <a:pt x="5271897" y="498649"/>
                  <a:pt x="5225307" y="577503"/>
                </a:cubicBezTo>
                <a:cubicBezTo>
                  <a:pt x="5225307" y="577503"/>
                  <a:pt x="5225307" y="577503"/>
                  <a:pt x="4504695" y="1842337"/>
                </a:cubicBezTo>
                <a:cubicBezTo>
                  <a:pt x="4461209" y="1924345"/>
                  <a:pt x="4374239" y="1974811"/>
                  <a:pt x="4284162" y="1974811"/>
                </a:cubicBezTo>
                <a:cubicBezTo>
                  <a:pt x="4284162" y="1974811"/>
                  <a:pt x="4284162" y="1974811"/>
                  <a:pt x="2846045" y="1974811"/>
                </a:cubicBezTo>
                <a:cubicBezTo>
                  <a:pt x="2822750" y="1974811"/>
                  <a:pt x="2800035" y="1971656"/>
                  <a:pt x="2778342" y="1965645"/>
                </a:cubicBezTo>
                <a:lnTo>
                  <a:pt x="2731777" y="1945746"/>
                </a:lnTo>
                <a:lnTo>
                  <a:pt x="2760233" y="1895581"/>
                </a:lnTo>
                <a:cubicBezTo>
                  <a:pt x="3017539" y="1441999"/>
                  <a:pt x="3346890" y="861413"/>
                  <a:pt x="3768459" y="118263"/>
                </a:cubicBezTo>
                <a:cubicBezTo>
                  <a:pt x="3784101" y="90729"/>
                  <a:pt x="3801308" y="64519"/>
                  <a:pt x="3819932" y="39732"/>
                </a:cubicBezTo>
                <a:close/>
                <a:moveTo>
                  <a:pt x="1880237" y="0"/>
                </a:moveTo>
                <a:lnTo>
                  <a:pt x="2102124" y="0"/>
                </a:lnTo>
                <a:lnTo>
                  <a:pt x="2086946" y="26756"/>
                </a:lnTo>
                <a:cubicBezTo>
                  <a:pt x="1911773" y="335552"/>
                  <a:pt x="1911773" y="335552"/>
                  <a:pt x="1911773" y="335552"/>
                </a:cubicBezTo>
                <a:cubicBezTo>
                  <a:pt x="1865182" y="414408"/>
                  <a:pt x="1865182" y="515344"/>
                  <a:pt x="1911773" y="594199"/>
                </a:cubicBezTo>
                <a:cubicBezTo>
                  <a:pt x="2629280" y="1859030"/>
                  <a:pt x="2629280" y="1859030"/>
                  <a:pt x="2629280" y="1859030"/>
                </a:cubicBezTo>
                <a:cubicBezTo>
                  <a:pt x="2652576" y="1900035"/>
                  <a:pt x="2685189" y="1933154"/>
                  <a:pt x="2723627" y="1956020"/>
                </a:cubicBezTo>
                <a:lnTo>
                  <a:pt x="2734544" y="1960685"/>
                </a:lnTo>
                <a:lnTo>
                  <a:pt x="2676021" y="2063851"/>
                </a:lnTo>
                <a:lnTo>
                  <a:pt x="2632495" y="2140578"/>
                </a:lnTo>
                <a:lnTo>
                  <a:pt x="2677641" y="2159871"/>
                </a:lnTo>
                <a:cubicBezTo>
                  <a:pt x="2702113" y="2166652"/>
                  <a:pt x="2727732" y="2170210"/>
                  <a:pt x="2754009" y="2170210"/>
                </a:cubicBezTo>
                <a:cubicBezTo>
                  <a:pt x="4376198" y="2170210"/>
                  <a:pt x="4376198" y="2170210"/>
                  <a:pt x="4376198" y="2170210"/>
                </a:cubicBezTo>
                <a:cubicBezTo>
                  <a:pt x="4477805" y="2170210"/>
                  <a:pt x="4575904" y="2113286"/>
                  <a:pt x="4624956" y="2020780"/>
                </a:cubicBezTo>
                <a:cubicBezTo>
                  <a:pt x="5437803" y="594055"/>
                  <a:pt x="5437803" y="594055"/>
                  <a:pt x="5437803" y="594055"/>
                </a:cubicBezTo>
                <a:cubicBezTo>
                  <a:pt x="5490358" y="505109"/>
                  <a:pt x="5490358" y="391256"/>
                  <a:pt x="5437803" y="302307"/>
                </a:cubicBezTo>
                <a:cubicBezTo>
                  <a:pt x="5387000" y="213137"/>
                  <a:pt x="5339373" y="129540"/>
                  <a:pt x="5294722" y="51168"/>
                </a:cubicBezTo>
                <a:lnTo>
                  <a:pt x="5265570" y="0"/>
                </a:lnTo>
                <a:lnTo>
                  <a:pt x="7476877" y="0"/>
                </a:lnTo>
                <a:lnTo>
                  <a:pt x="7476877" y="6858000"/>
                </a:lnTo>
                <a:lnTo>
                  <a:pt x="3343303" y="6858000"/>
                </a:lnTo>
                <a:lnTo>
                  <a:pt x="3297958" y="6778065"/>
                </a:lnTo>
                <a:cubicBezTo>
                  <a:pt x="3015657" y="6280421"/>
                  <a:pt x="2563976" y="5484189"/>
                  <a:pt x="1841286" y="4210218"/>
                </a:cubicBezTo>
                <a:cubicBezTo>
                  <a:pt x="1716144" y="3998418"/>
                  <a:pt x="1716144" y="3727316"/>
                  <a:pt x="1841286" y="3515516"/>
                </a:cubicBezTo>
                <a:cubicBezTo>
                  <a:pt x="1841286" y="3515516"/>
                  <a:pt x="1841286" y="3515516"/>
                  <a:pt x="2556859" y="2254092"/>
                </a:cubicBezTo>
                <a:lnTo>
                  <a:pt x="2617166" y="2147787"/>
                </a:lnTo>
                <a:lnTo>
                  <a:pt x="2615044" y="2146880"/>
                </a:lnTo>
                <a:cubicBezTo>
                  <a:pt x="2571686" y="2121084"/>
                  <a:pt x="2534897" y="2083728"/>
                  <a:pt x="2508620" y="2037473"/>
                </a:cubicBezTo>
                <a:cubicBezTo>
                  <a:pt x="2508620" y="2037473"/>
                  <a:pt x="2508620" y="2037473"/>
                  <a:pt x="1699276" y="610749"/>
                </a:cubicBezTo>
                <a:cubicBezTo>
                  <a:pt x="1646720" y="521803"/>
                  <a:pt x="1646720" y="407950"/>
                  <a:pt x="1699276" y="319000"/>
                </a:cubicBezTo>
                <a:cubicBezTo>
                  <a:pt x="1699276" y="319000"/>
                  <a:pt x="1699276" y="319000"/>
                  <a:pt x="1843322" y="650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1106" y="1734786"/>
            <a:ext cx="3849919" cy="4853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Modelo</a:t>
            </a:r>
            <a:r>
              <a:rPr lang="en-US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 Triple </a:t>
            </a:r>
            <a:r>
              <a:rPr lang="en-US" sz="28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Hélice</a:t>
            </a:r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B93721-934F-4F1E-A868-0B2BA110D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1960" y="561256"/>
            <a:ext cx="1128382" cy="847206"/>
            <a:chOff x="7393391" y="1075612"/>
            <a:chExt cx="1128382" cy="847206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99494AF8-52DE-4016-B1B9-5D16974BA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93391" y="1327438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27115E3-8DBD-460F-8EAD-44E126174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971281" y="1075612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1E7FF1E-86D8-C940-A9EF-9F990FABF7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8946461"/>
              </p:ext>
            </p:extLst>
          </p:nvPr>
        </p:nvGraphicFramePr>
        <p:xfrm>
          <a:off x="501518" y="1332995"/>
          <a:ext cx="1063272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E9457641-573F-3D4F-B34C-5C92902E5E9E}"/>
              </a:ext>
            </a:extLst>
          </p:cNvPr>
          <p:cNvSpPr/>
          <p:nvPr/>
        </p:nvSpPr>
        <p:spPr>
          <a:xfrm>
            <a:off x="3485076" y="280635"/>
            <a:ext cx="5130018" cy="6034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Redes trilaterales y organizaciones híbridas</a:t>
            </a: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5EF79444-3350-154F-8C27-79EC99C119D1}"/>
              </a:ext>
            </a:extLst>
          </p:cNvPr>
          <p:cNvCxnSpPr>
            <a:cxnSpLocks/>
          </p:cNvCxnSpPr>
          <p:nvPr/>
        </p:nvCxnSpPr>
        <p:spPr>
          <a:xfrm>
            <a:off x="4251025" y="813082"/>
            <a:ext cx="1532922" cy="353383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D5C25235-2B37-D843-A968-3B93CB3FE056}"/>
              </a:ext>
            </a:extLst>
          </p:cNvPr>
          <p:cNvCxnSpPr>
            <a:cxnSpLocks/>
          </p:cNvCxnSpPr>
          <p:nvPr/>
        </p:nvCxnSpPr>
        <p:spPr>
          <a:xfrm flipH="1">
            <a:off x="5783949" y="884119"/>
            <a:ext cx="1950434" cy="346279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>
            <a:extLst>
              <a:ext uri="{FF2B5EF4-FFF2-40B4-BE49-F238E27FC236}">
                <a16:creationId xmlns:a16="http://schemas.microsoft.com/office/drawing/2014/main" id="{B218E62D-548A-6649-A3D5-EA30167139F6}"/>
              </a:ext>
            </a:extLst>
          </p:cNvPr>
          <p:cNvSpPr/>
          <p:nvPr/>
        </p:nvSpPr>
        <p:spPr>
          <a:xfrm>
            <a:off x="8923305" y="1734786"/>
            <a:ext cx="2912012" cy="7973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Aumento de conocimiento, publicaciones, patentes, financiación.</a:t>
            </a:r>
          </a:p>
        </p:txBody>
      </p:sp>
      <p:cxnSp>
        <p:nvCxnSpPr>
          <p:cNvPr id="32" name="Conector angular 31">
            <a:extLst>
              <a:ext uri="{FF2B5EF4-FFF2-40B4-BE49-F238E27FC236}">
                <a16:creationId xmlns:a16="http://schemas.microsoft.com/office/drawing/2014/main" id="{C4A94C61-79DA-104F-9662-6F0DD42D3B9A}"/>
              </a:ext>
            </a:extLst>
          </p:cNvPr>
          <p:cNvCxnSpPr>
            <a:cxnSpLocks/>
          </p:cNvCxnSpPr>
          <p:nvPr/>
        </p:nvCxnSpPr>
        <p:spPr>
          <a:xfrm>
            <a:off x="6050085" y="1408462"/>
            <a:ext cx="2873219" cy="920401"/>
          </a:xfrm>
          <a:prstGeom prst="bentConnector3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ángulo 33">
            <a:extLst>
              <a:ext uri="{FF2B5EF4-FFF2-40B4-BE49-F238E27FC236}">
                <a16:creationId xmlns:a16="http://schemas.microsoft.com/office/drawing/2014/main" id="{652B1C67-9CB0-BA46-82C2-6E1EEBF1FFD0}"/>
              </a:ext>
            </a:extLst>
          </p:cNvPr>
          <p:cNvSpPr/>
          <p:nvPr/>
        </p:nvSpPr>
        <p:spPr>
          <a:xfrm>
            <a:off x="9064341" y="4727606"/>
            <a:ext cx="2912012" cy="797399"/>
          </a:xfrm>
          <a:prstGeom prst="rect">
            <a:avLst/>
          </a:prstGeom>
          <a:solidFill>
            <a:srgbClr val="9BD4BD"/>
          </a:solidFill>
          <a:ln>
            <a:solidFill>
              <a:srgbClr val="9BD4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Aumento de conocimiento, publicaciones, patentes, financiación.</a:t>
            </a:r>
          </a:p>
        </p:txBody>
      </p:sp>
      <p:cxnSp>
        <p:nvCxnSpPr>
          <p:cNvPr id="38" name="Conector angular 37">
            <a:extLst>
              <a:ext uri="{FF2B5EF4-FFF2-40B4-BE49-F238E27FC236}">
                <a16:creationId xmlns:a16="http://schemas.microsoft.com/office/drawing/2014/main" id="{8A2B8DE3-64C1-FB45-B906-ECFBEAB033E6}"/>
              </a:ext>
            </a:extLst>
          </p:cNvPr>
          <p:cNvCxnSpPr>
            <a:cxnSpLocks/>
          </p:cNvCxnSpPr>
          <p:nvPr/>
        </p:nvCxnSpPr>
        <p:spPr>
          <a:xfrm>
            <a:off x="8069517" y="3865180"/>
            <a:ext cx="2588958" cy="824775"/>
          </a:xfrm>
          <a:prstGeom prst="bentConnector3">
            <a:avLst>
              <a:gd name="adj1" fmla="val 99668"/>
            </a:avLst>
          </a:prstGeom>
          <a:ln w="28575">
            <a:solidFill>
              <a:srgbClr val="9BD4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ángulo 47">
            <a:extLst>
              <a:ext uri="{FF2B5EF4-FFF2-40B4-BE49-F238E27FC236}">
                <a16:creationId xmlns:a16="http://schemas.microsoft.com/office/drawing/2014/main" id="{62E7A048-E7EA-EF44-89A5-A9963BE169BB}"/>
              </a:ext>
            </a:extLst>
          </p:cNvPr>
          <p:cNvSpPr/>
          <p:nvPr/>
        </p:nvSpPr>
        <p:spPr>
          <a:xfrm>
            <a:off x="384591" y="2966816"/>
            <a:ext cx="2912012" cy="797399"/>
          </a:xfrm>
          <a:prstGeom prst="rect">
            <a:avLst/>
          </a:prstGeom>
          <a:solidFill>
            <a:srgbClr val="B8D5A6"/>
          </a:solidFill>
          <a:ln>
            <a:solidFill>
              <a:srgbClr val="9BD4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Aumento de conocimiento, publicaciones, patentes, financiación.</a:t>
            </a:r>
          </a:p>
        </p:txBody>
      </p:sp>
      <p:cxnSp>
        <p:nvCxnSpPr>
          <p:cNvPr id="49" name="Conector angular 48">
            <a:extLst>
              <a:ext uri="{FF2B5EF4-FFF2-40B4-BE49-F238E27FC236}">
                <a16:creationId xmlns:a16="http://schemas.microsoft.com/office/drawing/2014/main" id="{B9C8A2D2-6B9A-7748-8840-CAADD9999EF9}"/>
              </a:ext>
            </a:extLst>
          </p:cNvPr>
          <p:cNvCxnSpPr>
            <a:cxnSpLocks/>
          </p:cNvCxnSpPr>
          <p:nvPr/>
        </p:nvCxnSpPr>
        <p:spPr>
          <a:xfrm rot="16200000" flipV="1">
            <a:off x="1878181" y="3943434"/>
            <a:ext cx="1362090" cy="1003652"/>
          </a:xfrm>
          <a:prstGeom prst="bentConnector3">
            <a:avLst>
              <a:gd name="adj1" fmla="val 4896"/>
            </a:avLst>
          </a:prstGeom>
          <a:ln w="28575">
            <a:solidFill>
              <a:srgbClr val="B8D5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36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48929" y="243504"/>
            <a:ext cx="4944152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Qué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es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vinculación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con la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sociedad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648929" y="1865825"/>
            <a:ext cx="4944151" cy="26061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C" sz="2400" dirty="0"/>
              <a:t>La vinculación con la sociedad, como función sustantiva, </a:t>
            </a:r>
            <a:r>
              <a:rPr lang="es-EC" sz="2400" b="1" u="sng" dirty="0"/>
              <a:t>genera capacidades e intercambio de conocimientos </a:t>
            </a:r>
            <a:r>
              <a:rPr lang="es-EC" sz="2400" dirty="0"/>
              <a:t>acorde a los dominios académicos de las IES para garantizar la </a:t>
            </a:r>
            <a:r>
              <a:rPr lang="es-EC" sz="2400" b="1" u="sng" dirty="0"/>
              <a:t>construcción de respuestas efectivas a las necesidades </a:t>
            </a:r>
            <a:r>
              <a:rPr lang="es-EC" sz="2400" dirty="0"/>
              <a:t>y desafíos de su entorno. Contribuye con la pertinencia del quehacer educativo, mejorando la calidad de vida, el medio ambiente, el desarrollo productivo y la preservación, difusión y enriquecimiento de las culturas y saberes.</a:t>
            </a:r>
            <a:endParaRPr lang="en-US" sz="2400" b="1" u="sng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709" y="2014805"/>
            <a:ext cx="4475531" cy="2825143"/>
          </a:xfrm>
          <a:prstGeom prst="rect">
            <a:avLst/>
          </a:prstGeom>
          <a:effectLst/>
        </p:spPr>
      </p:pic>
      <p:sp>
        <p:nvSpPr>
          <p:cNvPr id="7" name="1 Rectángulo"/>
          <p:cNvSpPr/>
          <p:nvPr/>
        </p:nvSpPr>
        <p:spPr>
          <a:xfrm>
            <a:off x="6577582" y="5168254"/>
            <a:ext cx="5130203" cy="8004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s-EC" sz="2000" b="1" i="1" dirty="0"/>
              <a:t>Reglamento de Régimen Académico CES, 2020.</a:t>
            </a:r>
          </a:p>
        </p:txBody>
      </p:sp>
    </p:spTree>
    <p:extLst>
      <p:ext uri="{BB962C8B-B14F-4D97-AF65-F5344CB8AC3E}">
        <p14:creationId xmlns:p14="http://schemas.microsoft.com/office/powerpoint/2010/main" val="3095017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9FF0B9-86BD-F94C-892A-64B8440BC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520" y="16327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chemeClr val="tx2"/>
                </a:solidFill>
              </a:rPr>
              <a:t>Qué es vinculación con la sociedad?</a:t>
            </a:r>
            <a:endParaRPr lang="es-ES_tradnl" dirty="0"/>
          </a:p>
        </p:txBody>
      </p:sp>
      <p:sp>
        <p:nvSpPr>
          <p:cNvPr id="24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A69F28E0-6C95-CD49-86EA-08B598B7E770}"/>
              </a:ext>
            </a:extLst>
          </p:cNvPr>
          <p:cNvSpPr/>
          <p:nvPr/>
        </p:nvSpPr>
        <p:spPr>
          <a:xfrm>
            <a:off x="2597426" y="1652104"/>
            <a:ext cx="2367280" cy="109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DESARROLLO PROGRAMAS Y PROYECTOS DE VINCULACIÓN</a:t>
            </a: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5F231F90-4FF2-9848-B03D-4ABD3977E167}"/>
              </a:ext>
            </a:extLst>
          </p:cNvPr>
          <p:cNvSpPr/>
          <p:nvPr/>
        </p:nvSpPr>
        <p:spPr>
          <a:xfrm>
            <a:off x="5418095" y="1652104"/>
            <a:ext cx="2367280" cy="109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INVESTIGACIÓN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953B63F1-545D-D041-AD02-82FD083F3415}"/>
              </a:ext>
            </a:extLst>
          </p:cNvPr>
          <p:cNvSpPr/>
          <p:nvPr/>
        </p:nvSpPr>
        <p:spPr>
          <a:xfrm>
            <a:off x="8331473" y="1631945"/>
            <a:ext cx="2367280" cy="109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DOCENCIA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1022648A-F12F-014E-843C-93A81958E4E9}"/>
              </a:ext>
            </a:extLst>
          </p:cNvPr>
          <p:cNvSpPr/>
          <p:nvPr/>
        </p:nvSpPr>
        <p:spPr>
          <a:xfrm>
            <a:off x="2612666" y="3053711"/>
            <a:ext cx="2367280" cy="109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IMPACTO EN LA SOCIEDAD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DA129B64-C2BF-4449-9A00-62D7D0286312}"/>
              </a:ext>
            </a:extLst>
          </p:cNvPr>
          <p:cNvSpPr/>
          <p:nvPr/>
        </p:nvSpPr>
        <p:spPr>
          <a:xfrm>
            <a:off x="5418095" y="3026564"/>
            <a:ext cx="2367280" cy="109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SECTOR COMUNITARIO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45ED43EC-B6F8-EE49-B490-4CA7B75994C0}"/>
              </a:ext>
            </a:extLst>
          </p:cNvPr>
          <p:cNvSpPr/>
          <p:nvPr/>
        </p:nvSpPr>
        <p:spPr>
          <a:xfrm>
            <a:off x="8331473" y="3026564"/>
            <a:ext cx="2367280" cy="109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SECTOR PRODUCTIVO</a:t>
            </a: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CE3A5392-A1B1-464E-B727-014526269E1E}"/>
              </a:ext>
            </a:extLst>
          </p:cNvPr>
          <p:cNvSpPr/>
          <p:nvPr/>
        </p:nvSpPr>
        <p:spPr>
          <a:xfrm>
            <a:off x="2597426" y="4401023"/>
            <a:ext cx="2367280" cy="109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PERTINENCIA Y AMBITO EDUCATIVO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8C0C4AC3-0150-BE4F-ABAE-C0C1927D5A23}"/>
              </a:ext>
            </a:extLst>
          </p:cNvPr>
          <p:cNvSpPr/>
          <p:nvPr/>
        </p:nvSpPr>
        <p:spPr>
          <a:xfrm>
            <a:off x="5428889" y="4401023"/>
            <a:ext cx="2367280" cy="109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PRÁCTICAS EMPRESARIALES Y SERVICIOS COMUNITARIO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4B35AA74-3436-7147-A9D4-B732A106DAB1}"/>
              </a:ext>
            </a:extLst>
          </p:cNvPr>
          <p:cNvSpPr/>
          <p:nvPr/>
        </p:nvSpPr>
        <p:spPr>
          <a:xfrm>
            <a:off x="8331473" y="4401023"/>
            <a:ext cx="2367280" cy="109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EDUCACIÓN CONTINUA Y CONSULTORÍAS</a:t>
            </a:r>
          </a:p>
        </p:txBody>
      </p: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05F08B42-E438-C248-A306-65CF0E8E097C}"/>
              </a:ext>
            </a:extLst>
          </p:cNvPr>
          <p:cNvCxnSpPr/>
          <p:nvPr/>
        </p:nvCxnSpPr>
        <p:spPr>
          <a:xfrm>
            <a:off x="5035826" y="2199157"/>
            <a:ext cx="3276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6D4B2530-37EE-A048-BFC2-FB593D0775F5}"/>
              </a:ext>
            </a:extLst>
          </p:cNvPr>
          <p:cNvCxnSpPr/>
          <p:nvPr/>
        </p:nvCxnSpPr>
        <p:spPr>
          <a:xfrm>
            <a:off x="7911106" y="2300757"/>
            <a:ext cx="3276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D5DB7782-827C-0E40-B314-D36D43B48911}"/>
              </a:ext>
            </a:extLst>
          </p:cNvPr>
          <p:cNvCxnSpPr/>
          <p:nvPr/>
        </p:nvCxnSpPr>
        <p:spPr>
          <a:xfrm>
            <a:off x="5035826" y="3560283"/>
            <a:ext cx="3276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3C036E1F-CB15-0C4C-9305-FB69812F430B}"/>
              </a:ext>
            </a:extLst>
          </p:cNvPr>
          <p:cNvCxnSpPr/>
          <p:nvPr/>
        </p:nvCxnSpPr>
        <p:spPr>
          <a:xfrm>
            <a:off x="7922535" y="3600765"/>
            <a:ext cx="3276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66A28047-3018-714A-8F1D-587E83B631E3}"/>
              </a:ext>
            </a:extLst>
          </p:cNvPr>
          <p:cNvCxnSpPr/>
          <p:nvPr/>
        </p:nvCxnSpPr>
        <p:spPr>
          <a:xfrm>
            <a:off x="5024397" y="4931883"/>
            <a:ext cx="3276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84EA932E-8A14-C343-AACD-EC21499BE5BF}"/>
              </a:ext>
            </a:extLst>
          </p:cNvPr>
          <p:cNvCxnSpPr/>
          <p:nvPr/>
        </p:nvCxnSpPr>
        <p:spPr>
          <a:xfrm>
            <a:off x="7911106" y="4972365"/>
            <a:ext cx="3276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FB9D5434-8B47-514A-BAFC-74A57DC220CE}"/>
              </a:ext>
            </a:extLst>
          </p:cNvPr>
          <p:cNvCxnSpPr>
            <a:stCxn id="28" idx="2"/>
            <a:endCxn id="31" idx="0"/>
          </p:cNvCxnSpPr>
          <p:nvPr/>
        </p:nvCxnSpPr>
        <p:spPr>
          <a:xfrm>
            <a:off x="6601735" y="4120671"/>
            <a:ext cx="10794" cy="2803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BF806E4F-B87B-9848-8819-A6A01C90037C}"/>
              </a:ext>
            </a:extLst>
          </p:cNvPr>
          <p:cNvCxnSpPr/>
          <p:nvPr/>
        </p:nvCxnSpPr>
        <p:spPr>
          <a:xfrm>
            <a:off x="9690375" y="4140831"/>
            <a:ext cx="10794" cy="2803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1" name="Rectángulo 40">
            <a:extLst>
              <a:ext uri="{FF2B5EF4-FFF2-40B4-BE49-F238E27FC236}">
                <a16:creationId xmlns:a16="http://schemas.microsoft.com/office/drawing/2014/main" id="{D0950697-F021-AE4F-92F4-BCD34279E2A3}"/>
              </a:ext>
            </a:extLst>
          </p:cNvPr>
          <p:cNvSpPr/>
          <p:nvPr/>
        </p:nvSpPr>
        <p:spPr>
          <a:xfrm>
            <a:off x="2612666" y="5690235"/>
            <a:ext cx="8086087" cy="43688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dirty="0"/>
              <a:t>RECURSOS ECONÓMICOS Y HUMANOS</a:t>
            </a:r>
          </a:p>
        </p:txBody>
      </p:sp>
      <p:cxnSp>
        <p:nvCxnSpPr>
          <p:cNvPr id="42" name="Conector recto de flecha 41">
            <a:extLst>
              <a:ext uri="{FF2B5EF4-FFF2-40B4-BE49-F238E27FC236}">
                <a16:creationId xmlns:a16="http://schemas.microsoft.com/office/drawing/2014/main" id="{CBBCB8B3-DDA6-4F46-9326-8B68D0CEE52B}"/>
              </a:ext>
            </a:extLst>
          </p:cNvPr>
          <p:cNvCxnSpPr/>
          <p:nvPr/>
        </p:nvCxnSpPr>
        <p:spPr>
          <a:xfrm flipH="1">
            <a:off x="7530274" y="4140831"/>
            <a:ext cx="1223237" cy="2102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909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s-EC" sz="3400" b="1" dirty="0">
                <a:solidFill>
                  <a:srgbClr val="FFFFFF"/>
                </a:solidFill>
              </a:rPr>
              <a:t>¿PARA QUÉ SIRVE LA VINCULACIÓN CON LA SOCIEDAD?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342834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9610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s-EC" sz="3400" b="1" dirty="0">
                <a:solidFill>
                  <a:srgbClr val="FFFFFF"/>
                </a:solidFill>
              </a:rPr>
              <a:t>¿PARA QUÉ SIRVE LA VINCULACIÓN CON LA SOCIEDAD?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007578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965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31D4DC92-D51C-0141-8A77-4CAE1C88B4D5}"/>
              </a:ext>
            </a:extLst>
          </p:cNvPr>
          <p:cNvSpPr txBox="1">
            <a:spLocks/>
          </p:cNvSpPr>
          <p:nvPr/>
        </p:nvSpPr>
        <p:spPr>
          <a:xfrm>
            <a:off x="4308016" y="219767"/>
            <a:ext cx="7036021" cy="914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66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Punto de Partida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98689B4-233F-5947-92B4-E6CEE4B97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501" y="1965622"/>
            <a:ext cx="4669448" cy="401341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A659549-3398-F144-B0EA-0E4B55D02E20}"/>
              </a:ext>
            </a:extLst>
          </p:cNvPr>
          <p:cNvSpPr txBox="1"/>
          <p:nvPr/>
        </p:nvSpPr>
        <p:spPr>
          <a:xfrm>
            <a:off x="1064319" y="1456736"/>
            <a:ext cx="2934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>
                <a:solidFill>
                  <a:schemeClr val="bg1"/>
                </a:solidFill>
              </a:rPr>
              <a:t>Necesidades de la </a:t>
            </a:r>
          </a:p>
          <a:p>
            <a:pPr algn="ctr"/>
            <a:r>
              <a:rPr lang="es-EC" sz="2400" b="1" dirty="0">
                <a:solidFill>
                  <a:schemeClr val="bg1"/>
                </a:solidFill>
              </a:rPr>
              <a:t>Sociedad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B25A74A-7B59-914B-A47F-0C377B8FF656}"/>
              </a:ext>
            </a:extLst>
          </p:cNvPr>
          <p:cNvSpPr txBox="1"/>
          <p:nvPr/>
        </p:nvSpPr>
        <p:spPr>
          <a:xfrm>
            <a:off x="6455766" y="1929830"/>
            <a:ext cx="120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Salud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51E1986-82A0-8249-BB93-CEFF6EF0CAEC}"/>
              </a:ext>
            </a:extLst>
          </p:cNvPr>
          <p:cNvSpPr txBox="1"/>
          <p:nvPr/>
        </p:nvSpPr>
        <p:spPr>
          <a:xfrm>
            <a:off x="10598275" y="2724848"/>
            <a:ext cx="130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Educación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40E54EE-E3AF-2E4F-8CC7-6C98EC5F92A5}"/>
              </a:ext>
            </a:extLst>
          </p:cNvPr>
          <p:cNvSpPr txBox="1"/>
          <p:nvPr/>
        </p:nvSpPr>
        <p:spPr>
          <a:xfrm>
            <a:off x="10737828" y="4213679"/>
            <a:ext cx="130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Agua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DD2D7E9-33DA-3744-B9B8-81980C48977E}"/>
              </a:ext>
            </a:extLst>
          </p:cNvPr>
          <p:cNvSpPr txBox="1"/>
          <p:nvPr/>
        </p:nvSpPr>
        <p:spPr>
          <a:xfrm>
            <a:off x="6224036" y="5332701"/>
            <a:ext cx="1561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Habilidades productivas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71F0AAA-E170-C64D-9BF2-C53554741AAC}"/>
              </a:ext>
            </a:extLst>
          </p:cNvPr>
          <p:cNvSpPr txBox="1"/>
          <p:nvPr/>
        </p:nvSpPr>
        <p:spPr>
          <a:xfrm>
            <a:off x="7552011" y="5995267"/>
            <a:ext cx="1308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Fuentes de ingreso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E5FE65E-52AB-B546-8A8E-39CC207B6840}"/>
              </a:ext>
            </a:extLst>
          </p:cNvPr>
          <p:cNvSpPr txBox="1"/>
          <p:nvPr/>
        </p:nvSpPr>
        <p:spPr>
          <a:xfrm>
            <a:off x="10161299" y="1696049"/>
            <a:ext cx="130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Estabilidad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07DA5FB-93E4-1244-8B5E-56A1880BF258}"/>
              </a:ext>
            </a:extLst>
          </p:cNvPr>
          <p:cNvSpPr txBox="1"/>
          <p:nvPr/>
        </p:nvSpPr>
        <p:spPr>
          <a:xfrm>
            <a:off x="8071418" y="1670379"/>
            <a:ext cx="166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Comunicación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EB20BCB-6BBB-9D48-813F-216B1760292E}"/>
              </a:ext>
            </a:extLst>
          </p:cNvPr>
          <p:cNvSpPr txBox="1"/>
          <p:nvPr/>
        </p:nvSpPr>
        <p:spPr>
          <a:xfrm>
            <a:off x="5285369" y="3862778"/>
            <a:ext cx="130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Acceso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9C6035FE-4BF6-7C4E-A97A-DEFFD32EE73B}"/>
              </a:ext>
            </a:extLst>
          </p:cNvPr>
          <p:cNvSpPr txBox="1"/>
          <p:nvPr/>
        </p:nvSpPr>
        <p:spPr>
          <a:xfrm>
            <a:off x="5283874" y="4644868"/>
            <a:ext cx="1308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Servicios básicos</a:t>
            </a:r>
          </a:p>
        </p:txBody>
      </p:sp>
      <p:sp>
        <p:nvSpPr>
          <p:cNvPr id="22" name="Flecha derecha 21">
            <a:extLst>
              <a:ext uri="{FF2B5EF4-FFF2-40B4-BE49-F238E27FC236}">
                <a16:creationId xmlns:a16="http://schemas.microsoft.com/office/drawing/2014/main" id="{B85B2F27-B12C-DC44-8DB6-77D03C3D7BEE}"/>
              </a:ext>
            </a:extLst>
          </p:cNvPr>
          <p:cNvSpPr/>
          <p:nvPr/>
        </p:nvSpPr>
        <p:spPr>
          <a:xfrm rot="1345270">
            <a:off x="3743903" y="2004899"/>
            <a:ext cx="2256488" cy="396453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D499BF9-6AF4-E045-B8A6-1CB5299E0BD1}"/>
              </a:ext>
            </a:extLst>
          </p:cNvPr>
          <p:cNvSpPr txBox="1"/>
          <p:nvPr/>
        </p:nvSpPr>
        <p:spPr>
          <a:xfrm>
            <a:off x="5106072" y="3069964"/>
            <a:ext cx="1308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Tecnología</a:t>
            </a:r>
          </a:p>
        </p:txBody>
      </p:sp>
      <p:sp>
        <p:nvSpPr>
          <p:cNvPr id="24" name="Flecha abajo 23">
            <a:extLst>
              <a:ext uri="{FF2B5EF4-FFF2-40B4-BE49-F238E27FC236}">
                <a16:creationId xmlns:a16="http://schemas.microsoft.com/office/drawing/2014/main" id="{838BC050-AF6A-BC49-B126-2234BDEF8D03}"/>
              </a:ext>
            </a:extLst>
          </p:cNvPr>
          <p:cNvSpPr/>
          <p:nvPr/>
        </p:nvSpPr>
        <p:spPr>
          <a:xfrm>
            <a:off x="1799840" y="2617884"/>
            <a:ext cx="498764" cy="112171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bg1"/>
              </a:solidFill>
            </a:endParaRPr>
          </a:p>
        </p:txBody>
      </p:sp>
      <p:sp>
        <p:nvSpPr>
          <p:cNvPr id="25" name="Flecha abajo 24">
            <a:extLst>
              <a:ext uri="{FF2B5EF4-FFF2-40B4-BE49-F238E27FC236}">
                <a16:creationId xmlns:a16="http://schemas.microsoft.com/office/drawing/2014/main" id="{EA038DDC-18E8-8F45-9D56-F43D4B901285}"/>
              </a:ext>
            </a:extLst>
          </p:cNvPr>
          <p:cNvSpPr/>
          <p:nvPr/>
        </p:nvSpPr>
        <p:spPr>
          <a:xfrm rot="10800000">
            <a:off x="2422353" y="2585259"/>
            <a:ext cx="498764" cy="112171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bg1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8AB5490-95E9-864F-8E31-96C57D2C8D97}"/>
              </a:ext>
            </a:extLst>
          </p:cNvPr>
          <p:cNvSpPr txBox="1"/>
          <p:nvPr/>
        </p:nvSpPr>
        <p:spPr>
          <a:xfrm>
            <a:off x="815046" y="4034900"/>
            <a:ext cx="2934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>
                <a:solidFill>
                  <a:schemeClr val="bg1"/>
                </a:solidFill>
              </a:rPr>
              <a:t>Dominios Académicos</a:t>
            </a:r>
          </a:p>
        </p:txBody>
      </p:sp>
    </p:spTree>
    <p:extLst>
      <p:ext uri="{BB962C8B-B14F-4D97-AF65-F5344CB8AC3E}">
        <p14:creationId xmlns:p14="http://schemas.microsoft.com/office/powerpoint/2010/main" val="3520001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que contiene pequeño, tabla&#10;&#10;Descripción generada automáticamente">
            <a:extLst>
              <a:ext uri="{FF2B5EF4-FFF2-40B4-BE49-F238E27FC236}">
                <a16:creationId xmlns:a16="http://schemas.microsoft.com/office/drawing/2014/main" id="{07FD3EDA-6F7B-0945-9DAF-5BFB04D6D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7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Rectangle 16">
            <a:extLst>
              <a:ext uri="{FF2B5EF4-FFF2-40B4-BE49-F238E27FC236}">
                <a16:creationId xmlns:a16="http://schemas.microsoft.com/office/drawing/2014/main" id="{3B432D73-5C38-474F-AF96-A3228731B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45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echa derecha 5"/>
          <p:cNvSpPr/>
          <p:nvPr/>
        </p:nvSpPr>
        <p:spPr>
          <a:xfrm rot="10800000">
            <a:off x="4107341" y="4418535"/>
            <a:ext cx="1381191" cy="46039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7" name="CuadroTexto 6"/>
          <p:cNvSpPr txBox="1"/>
          <p:nvPr/>
        </p:nvSpPr>
        <p:spPr>
          <a:xfrm>
            <a:off x="1818420" y="4129053"/>
            <a:ext cx="2066976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C" b="1" dirty="0">
                <a:solidFill>
                  <a:srgbClr val="FFC000"/>
                </a:solidFill>
              </a:rPr>
              <a:t>Árbol de problemas</a:t>
            </a:r>
          </a:p>
          <a:p>
            <a:pPr>
              <a:spcAft>
                <a:spcPts val="600"/>
              </a:spcAft>
            </a:pPr>
            <a:r>
              <a:rPr lang="es-EC" b="1" dirty="0">
                <a:solidFill>
                  <a:srgbClr val="FFC000"/>
                </a:solidFill>
              </a:rPr>
              <a:t>Árbol de Objetivos</a:t>
            </a:r>
          </a:p>
        </p:txBody>
      </p:sp>
      <p:sp>
        <p:nvSpPr>
          <p:cNvPr id="8" name="Flecha derecha 7"/>
          <p:cNvSpPr/>
          <p:nvPr/>
        </p:nvSpPr>
        <p:spPr>
          <a:xfrm rot="5400000">
            <a:off x="2397905" y="5150812"/>
            <a:ext cx="908005" cy="529722"/>
          </a:xfrm>
          <a:prstGeom prst="rightArrow">
            <a:avLst/>
          </a:prstGeom>
          <a:solidFill>
            <a:schemeClr val="accent1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CuadroTexto 8"/>
          <p:cNvSpPr txBox="1"/>
          <p:nvPr/>
        </p:nvSpPr>
        <p:spPr>
          <a:xfrm>
            <a:off x="1254593" y="5979018"/>
            <a:ext cx="285274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EC" b="1" dirty="0">
                <a:solidFill>
                  <a:srgbClr val="FFC000"/>
                </a:solidFill>
              </a:rPr>
              <a:t>Programas y proyectos </a:t>
            </a:r>
          </a:p>
          <a:p>
            <a:pPr algn="ctr">
              <a:spcAft>
                <a:spcPts val="600"/>
              </a:spcAft>
            </a:pPr>
            <a:r>
              <a:rPr lang="es-EC" b="1" dirty="0">
                <a:solidFill>
                  <a:srgbClr val="FFC000"/>
                </a:solidFill>
              </a:rPr>
              <a:t>de vinculación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296999747"/>
              </p:ext>
            </p:extLst>
          </p:nvPr>
        </p:nvGraphicFramePr>
        <p:xfrm>
          <a:off x="3885406" y="162719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ítulo 1"/>
          <p:cNvSpPr txBox="1">
            <a:spLocks/>
          </p:cNvSpPr>
          <p:nvPr/>
        </p:nvSpPr>
        <p:spPr>
          <a:xfrm>
            <a:off x="3677149" y="509651"/>
            <a:ext cx="8214773" cy="914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s-ES" sz="3600" b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Cómo detectar las necesidades de la sociedad?</a:t>
            </a:r>
          </a:p>
        </p:txBody>
      </p:sp>
    </p:spTree>
    <p:extLst>
      <p:ext uri="{BB962C8B-B14F-4D97-AF65-F5344CB8AC3E}">
        <p14:creationId xmlns:p14="http://schemas.microsoft.com/office/powerpoint/2010/main" val="42186560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1068</Words>
  <Application>Microsoft Office PowerPoint</Application>
  <PresentationFormat>Panorámica</PresentationFormat>
  <Paragraphs>152</Paragraphs>
  <Slides>20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Arial</vt:lpstr>
      <vt:lpstr>Arial Rounded MT Bold</vt:lpstr>
      <vt:lpstr>Calibri</vt:lpstr>
      <vt:lpstr>Calibri cuerpo</vt:lpstr>
      <vt:lpstr>Calibri Light</vt:lpstr>
      <vt:lpstr>Tema de Office</vt:lpstr>
      <vt:lpstr>Vinculación con la sociedad: Generación de impactos en las realidades actuales</vt:lpstr>
      <vt:lpstr>Presentación de PowerPoint</vt:lpstr>
      <vt:lpstr>Modelo de Triple Hélice</vt:lpstr>
      <vt:lpstr>Qué es vinculación con la sociedad?</vt:lpstr>
      <vt:lpstr>Qué es vinculación con la sociedad?</vt:lpstr>
      <vt:lpstr>¿PARA QUÉ SIRVE LA VINCULACIÓN CON LA SOCIEDAD?</vt:lpstr>
      <vt:lpstr>¿PARA QUÉ SIRVE LA VINCULACIÓN CON LA SOCIEDAD?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Programas de Vinculación Espol 2018-2022</vt:lpstr>
      <vt:lpstr>Bosque Protector La Prosperina.</vt:lpstr>
      <vt:lpstr>Fortalecimiento de capacidades comunitarias para el desarrollo sostenible del cantón Santa Elena.</vt:lpstr>
      <vt:lpstr>Fortalecimiento del bienestar y la ecología ambiental en recintos del cantón Santa Lucía.</vt:lpstr>
      <vt:lpstr>Responsabilidad Social Universitaria: Innovación social para el desarrollo integral sostenible.</vt:lpstr>
      <vt:lpstr>Centro de atención gratuita</vt:lpstr>
      <vt:lpstr>Excelencia Hospitalaria.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Vinculación de la Universidad: un impacto positivo a la sociedad</dc:title>
  <dc:creator>Aleyda Josefina Quinteros Trelles</dc:creator>
  <cp:lastModifiedBy>Karina Cumandá Segura Muñoz</cp:lastModifiedBy>
  <cp:revision>9</cp:revision>
  <dcterms:created xsi:type="dcterms:W3CDTF">2020-08-26T20:40:51Z</dcterms:created>
  <dcterms:modified xsi:type="dcterms:W3CDTF">2021-08-04T14:31:19Z</dcterms:modified>
</cp:coreProperties>
</file>