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0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1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2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3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notesSlides/notesSlide14.xml" ContentType="application/vnd.openxmlformats-officedocument.presentationml.notesSlide+xml"/>
  <Override PartName="/ppt/charts/chart15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467" r:id="rId3"/>
    <p:sldId id="257" r:id="rId4"/>
    <p:sldId id="392" r:id="rId5"/>
    <p:sldId id="388" r:id="rId6"/>
    <p:sldId id="416" r:id="rId7"/>
    <p:sldId id="397" r:id="rId8"/>
    <p:sldId id="419" r:id="rId9"/>
    <p:sldId id="460" r:id="rId10"/>
    <p:sldId id="420" r:id="rId11"/>
    <p:sldId id="425" r:id="rId12"/>
    <p:sldId id="455" r:id="rId13"/>
    <p:sldId id="479" r:id="rId14"/>
    <p:sldId id="482" r:id="rId15"/>
    <p:sldId id="483" r:id="rId16"/>
    <p:sldId id="484" r:id="rId17"/>
    <p:sldId id="465" r:id="rId18"/>
    <p:sldId id="447" r:id="rId19"/>
    <p:sldId id="409" r:id="rId20"/>
    <p:sldId id="410" r:id="rId21"/>
    <p:sldId id="300" r:id="rId22"/>
    <p:sldId id="468" r:id="rId23"/>
    <p:sldId id="480" r:id="rId24"/>
    <p:sldId id="435" r:id="rId25"/>
    <p:sldId id="434" r:id="rId26"/>
    <p:sldId id="451" r:id="rId27"/>
    <p:sldId id="466" r:id="rId28"/>
    <p:sldId id="476" r:id="rId29"/>
    <p:sldId id="475" r:id="rId30"/>
    <p:sldId id="477" r:id="rId31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72" autoAdjust="0"/>
    <p:restoredTop sz="94740"/>
  </p:normalViewPr>
  <p:slideViewPr>
    <p:cSldViewPr snapToGrid="0" snapToObjects="1">
      <p:cViewPr varScale="1">
        <p:scale>
          <a:sx n="68" d="100"/>
          <a:sy n="68" d="100"/>
        </p:scale>
        <p:origin x="65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eletrabajo\Proceso%20de%20evaluaci&#243;n%202020\Bases%20de%20datos\BASE%20DE%20DATOS%20ICS%20DEAIS%20ACTUALIZADA%20-%20110%20ISTT%20EN%20PROCESO%20ACREDITACION%20-%20NOTIFICACION%20JULIO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eletrabajo\Proceso%20de%20evaluaci&#243;n%202020\Bases%20de%20datos\BASE%20DE%20DATOS%20ICS%20DEAIS%20ACTUALIZADA%20-%20110%20ISTT%20EN%20PROCESO%20ACREDITACION%20-%20NOTIFICACION%20JULIO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eletrabajo\Proceso%20de%20evaluaci&#243;n%202020\Bases%20de%20datos\BASE%20DE%20DATOS%20ICS%20DEAIS%20ACTUALIZADA%20-%20110%20ISTT%20EN%20PROCESO%20ACREDITACION%20-%20NOTIFICACION%20JULIO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essica.imbaquingo\Documents\1%20REGLAMENTOS\DATOS\1%20BASE%20DE%20DATOS%20ICS%20DEAIS%2007-08-2019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eletrabajo\Proceso%20de%20evaluaci&#243;n%202020\Bases%20de%20datos\BASE%20DE%20DATOS%20ICS%20DEAIS%20ACTUALIZADA%20-%20110%20ISTT%20EN%20PROCESO%20ACREDITACION%20-%20NOTIFICACION%20JULIO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EC" dirty="0"/>
              <a:t>Resultados de la Evaluación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Evaluación CONEA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6F6-40FA-8FAA-9BB5A547980E}"/>
              </c:ext>
            </c:extLst>
          </c:dPt>
          <c:dPt>
            <c:idx val="1"/>
            <c:bubble3D val="0"/>
            <c:spPr>
              <a:solidFill>
                <a:srgbClr val="5B9BD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6F6-40FA-8FAA-9BB5A547980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Autoevaluación (*)</c:v>
                </c:pt>
                <c:pt idx="1">
                  <c:v>No autoevaluación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15</c:v>
                </c:pt>
                <c:pt idx="1">
                  <c:v>255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9D-4135-B18A-7343AFC0174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ayout>
        <c:manualLayout>
          <c:xMode val="edge"/>
          <c:yMode val="edge"/>
          <c:x val="0.56718604968190145"/>
          <c:y val="0.46748936463374724"/>
          <c:w val="0.41958118829161051"/>
          <c:h val="0.327394292209917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</a:defRPr>
      </a:pPr>
      <a:endParaRPr lang="es-EC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/>
              <a:t>Resultados de la evaluación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603648796072625"/>
          <c:y val="0.41621735580175301"/>
          <c:w val="0.29729697292694063"/>
          <c:h val="0.422707533228361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/>
              <a:t>Resultados de la evaluación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603648796072625"/>
          <c:y val="0.41621735580175301"/>
          <c:w val="0.29729697292694063"/>
          <c:h val="0.422707533228361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/>
              <a:t>Resultados de la evaluación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603648796072625"/>
          <c:y val="0.41621735580175301"/>
          <c:w val="0.29729697292694063"/>
          <c:h val="0.422707533228361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9BA-40C3-AD60-A3386E52341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9BA-40C3-AD60-A3386E52341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9BA-40C3-AD60-A3386E523413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684-4776-B0E5-754635AAC13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BC51-4FD4-8300-A6B3F824B67F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66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B9BA-40C3-AD60-A3386E52341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5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684-4776-B0E5-754635AAC13A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198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BC51-4FD4-8300-A6B3F824B6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Hoja10!$A$2:$A$7</c:f>
              <c:strCache>
                <c:ptCount val="6"/>
                <c:pt idx="0">
                  <c:v>Institutos en proceso de cierre</c:v>
                </c:pt>
                <c:pt idx="1">
                  <c:v>Conservatorios Nacionales</c:v>
                </c:pt>
                <c:pt idx="2">
                  <c:v>Institutos Pedagógicos Interculturales</c:v>
                </c:pt>
                <c:pt idx="3">
                  <c:v>Institutos Superiores de Artes</c:v>
                </c:pt>
                <c:pt idx="4">
                  <c:v>Institutos Superiores Técnicos</c:v>
                </c:pt>
                <c:pt idx="5">
                  <c:v>Institutos Superiores Tecnológicos</c:v>
                </c:pt>
              </c:strCache>
            </c:strRef>
          </c:cat>
          <c:val>
            <c:numRef>
              <c:f>Hoja10!$B$2:$B$7</c:f>
              <c:numCache>
                <c:formatCode>General</c:formatCode>
                <c:ptCount val="6"/>
                <c:pt idx="0">
                  <c:v>66</c:v>
                </c:pt>
                <c:pt idx="1">
                  <c:v>5</c:v>
                </c:pt>
                <c:pt idx="2">
                  <c:v>5</c:v>
                </c:pt>
                <c:pt idx="3">
                  <c:v>8</c:v>
                </c:pt>
                <c:pt idx="4">
                  <c:v>5</c:v>
                </c:pt>
                <c:pt idx="5">
                  <c:v>194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66-47F3-A626-EC82E0900D5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654672863"/>
        <c:axId val="1654669535"/>
      </c:barChart>
      <c:valAx>
        <c:axId val="165466953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54672863"/>
        <c:crosses val="autoZero"/>
        <c:crossBetween val="between"/>
      </c:valAx>
      <c:catAx>
        <c:axId val="1654672863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165466953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es-EC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/>
              </a:solidFill>
            </c:spPr>
            <c:extLst>
              <c:ext xmlns:c16="http://schemas.microsoft.com/office/drawing/2014/chart" uri="{C3380CC4-5D6E-409C-BE32-E72D297353CC}">
                <c16:uniqueId val="{00000001-BEAD-43A9-BB2D-29E2027FD801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3-BEAD-43A9-BB2D-29E2027FD801}"/>
              </c:ext>
            </c:extLst>
          </c:dPt>
          <c:dLbls>
            <c:dLbl>
              <c:idx val="0"/>
              <c:layout>
                <c:manualLayout>
                  <c:x val="0.11226758154261014"/>
                  <c:y val="-5.848663411941842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EAD-43A9-BB2D-29E2027FD801}"/>
                </c:ext>
              </c:extLst>
            </c:dLbl>
            <c:dLbl>
              <c:idx val="1"/>
              <c:layout>
                <c:manualLayout>
                  <c:x val="-0.1367174248388604"/>
                  <c:y val="3.028024821089382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AD-43A9-BB2D-29E2027FD8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Hoja10!$A$25:$A$26</c:f>
              <c:strCache>
                <c:ptCount val="2"/>
                <c:pt idx="0">
                  <c:v>Particulares</c:v>
                </c:pt>
                <c:pt idx="1">
                  <c:v>Públicos</c:v>
                </c:pt>
              </c:strCache>
            </c:strRef>
          </c:cat>
          <c:val>
            <c:numRef>
              <c:f>Hoja10!$B$25:$B$26</c:f>
              <c:numCache>
                <c:formatCode>General</c:formatCode>
                <c:ptCount val="2"/>
                <c:pt idx="0">
                  <c:v>143</c:v>
                </c:pt>
                <c:pt idx="1">
                  <c:v>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AD-43A9-BB2D-29E2027FD80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 rot="0" vert="horz"/>
        <a:lstStyle/>
        <a:p>
          <a:pPr>
            <a:defRPr/>
          </a:pPr>
          <a:endParaRPr lang="es-EC"/>
        </a:p>
      </c:txPr>
    </c:legend>
    <c:plotVisOnly val="1"/>
    <c:dispBlanksAs val="gap"/>
    <c:showDLblsOverMax val="0"/>
    <c:extLst/>
  </c:chart>
  <c:txPr>
    <a:bodyPr/>
    <a:lstStyle/>
    <a:p>
      <a:pPr>
        <a:defRPr sz="1800"/>
      </a:pPr>
      <a:endParaRPr lang="es-EC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din!$C$35</c:f>
              <c:strCache>
                <c:ptCount val="1"/>
              </c:strCache>
            </c:strRef>
          </c:tx>
          <c:spPr>
            <a:solidFill>
              <a:schemeClr val="accent1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29,95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4C71-4559-82C2-6F60152BCD42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3,7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C71-4559-82C2-6F60152BCD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din!$A$95:$A$117</c:f>
              <c:strCache>
                <c:ptCount val="23"/>
                <c:pt idx="0">
                  <c:v>PICHINCHA</c:v>
                </c:pt>
                <c:pt idx="1">
                  <c:v>GUAYAS</c:v>
                </c:pt>
                <c:pt idx="2">
                  <c:v>CHIMBORAZO</c:v>
                </c:pt>
                <c:pt idx="3">
                  <c:v>TUNGURAHUA</c:v>
                </c:pt>
                <c:pt idx="4">
                  <c:v>LOJA</c:v>
                </c:pt>
                <c:pt idx="5">
                  <c:v>IMBABURA</c:v>
                </c:pt>
                <c:pt idx="6">
                  <c:v>EL ORO</c:v>
                </c:pt>
                <c:pt idx="7">
                  <c:v>AZUAY</c:v>
                </c:pt>
                <c:pt idx="8">
                  <c:v>CAÑAR</c:v>
                </c:pt>
                <c:pt idx="9">
                  <c:v>BOLIVAR</c:v>
                </c:pt>
                <c:pt idx="10">
                  <c:v>COTOPAXI</c:v>
                </c:pt>
                <c:pt idx="11">
                  <c:v>LOS RIOS</c:v>
                </c:pt>
                <c:pt idx="12">
                  <c:v>STO DOMINGO DE LOS TSÁCHILAS</c:v>
                </c:pt>
                <c:pt idx="13">
                  <c:v>ESMERALDAS</c:v>
                </c:pt>
                <c:pt idx="14">
                  <c:v>MANABI</c:v>
                </c:pt>
                <c:pt idx="15">
                  <c:v>CARCHI</c:v>
                </c:pt>
                <c:pt idx="16">
                  <c:v>MORONA SANTIAGO</c:v>
                </c:pt>
                <c:pt idx="17">
                  <c:v>ZAMORA CHINCHIPE</c:v>
                </c:pt>
                <c:pt idx="18">
                  <c:v>PASTAZA</c:v>
                </c:pt>
                <c:pt idx="19">
                  <c:v>SUCUMBIOS</c:v>
                </c:pt>
                <c:pt idx="20">
                  <c:v>NAPO</c:v>
                </c:pt>
                <c:pt idx="21">
                  <c:v>ORELLANA</c:v>
                </c:pt>
                <c:pt idx="22">
                  <c:v>SANTA ELENA</c:v>
                </c:pt>
              </c:strCache>
            </c:strRef>
          </c:cat>
          <c:val>
            <c:numRef>
              <c:f>din!$C$95:$C$117</c:f>
              <c:numCache>
                <c:formatCode>0.0%</c:formatCode>
                <c:ptCount val="23"/>
                <c:pt idx="0">
                  <c:v>0.28110599078341014</c:v>
                </c:pt>
                <c:pt idx="1">
                  <c:v>0.14285714285714285</c:v>
                </c:pt>
                <c:pt idx="2">
                  <c:v>9.2165898617511524E-2</c:v>
                </c:pt>
                <c:pt idx="3">
                  <c:v>8.294930875576037E-2</c:v>
                </c:pt>
                <c:pt idx="4">
                  <c:v>5.9907834101382486E-2</c:v>
                </c:pt>
                <c:pt idx="5">
                  <c:v>4.1474654377880185E-2</c:v>
                </c:pt>
                <c:pt idx="6">
                  <c:v>3.6866359447004608E-2</c:v>
                </c:pt>
                <c:pt idx="7">
                  <c:v>3.2258064516129031E-2</c:v>
                </c:pt>
                <c:pt idx="8">
                  <c:v>2.7649769585253458E-2</c:v>
                </c:pt>
                <c:pt idx="9">
                  <c:v>2.3041474654377881E-2</c:v>
                </c:pt>
                <c:pt idx="10">
                  <c:v>2.3041474654377881E-2</c:v>
                </c:pt>
                <c:pt idx="11">
                  <c:v>2.3041474654377881E-2</c:v>
                </c:pt>
                <c:pt idx="12">
                  <c:v>2.3041474654377881E-2</c:v>
                </c:pt>
                <c:pt idx="13">
                  <c:v>1.8433179723502304E-2</c:v>
                </c:pt>
                <c:pt idx="14">
                  <c:v>1.8433179723502304E-2</c:v>
                </c:pt>
                <c:pt idx="15">
                  <c:v>1.3824884792626729E-2</c:v>
                </c:pt>
                <c:pt idx="16">
                  <c:v>1.3824884792626729E-2</c:v>
                </c:pt>
                <c:pt idx="17">
                  <c:v>1.3824884792626729E-2</c:v>
                </c:pt>
                <c:pt idx="18">
                  <c:v>9.2165898617511521E-3</c:v>
                </c:pt>
                <c:pt idx="19">
                  <c:v>9.2165898617511521E-3</c:v>
                </c:pt>
                <c:pt idx="20">
                  <c:v>4.608294930875576E-3</c:v>
                </c:pt>
                <c:pt idx="21">
                  <c:v>4.608294930875576E-3</c:v>
                </c:pt>
                <c:pt idx="22">
                  <c:v>4.608294930875576E-3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F3-4A75-AB51-8B009C5BEF1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34369280"/>
        <c:axId val="94879040"/>
      </c:barChart>
      <c:catAx>
        <c:axId val="134369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94879040"/>
        <c:crossesAt val="0"/>
        <c:auto val="1"/>
        <c:lblAlgn val="ctr"/>
        <c:lblOffset val="100"/>
        <c:noMultiLvlLbl val="0"/>
      </c:catAx>
      <c:valAx>
        <c:axId val="9487904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34369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s-EC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EC" sz="2400" dirty="0"/>
              <a:t>Resultados de la Evaluación</a:t>
            </a:r>
            <a:endParaRPr lang="en-US" sz="2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Evaluación mandato 14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6F6-40FA-8FAA-9BB5A547980E}"/>
              </c:ext>
            </c:extLst>
          </c:dPt>
          <c:dPt>
            <c:idx val="1"/>
            <c:bubble3D val="0"/>
            <c:spPr>
              <a:solidFill>
                <a:srgbClr val="5B9BD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6F6-40FA-8FAA-9BB5A547980E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406-481A-8D72-4DF2C0BA058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Categoría A</c:v>
                </c:pt>
                <c:pt idx="1">
                  <c:v>Categoría B</c:v>
                </c:pt>
                <c:pt idx="2">
                  <c:v>Categoría C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44</c:v>
                </c:pt>
                <c:pt idx="1">
                  <c:v>153</c:v>
                </c:pt>
                <c:pt idx="2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9D-4135-B18A-7343AFC0174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es-EC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ES" sz="2400" dirty="0"/>
              <a:t>Resultado de las evaluaciones</a:t>
            </a:r>
          </a:p>
        </c:rich>
      </c:tx>
      <c:layout>
        <c:manualLayout>
          <c:xMode val="edge"/>
          <c:yMode val="edge"/>
          <c:x val="0.27454885325827094"/>
          <c:y val="1.962121476640094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1-47EB-8934-A628807CDF1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1-47EB-8934-A628807CDF1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Hoja2!$A$1:$B$2</c:f>
              <c:multiLvlStrCache>
                <c:ptCount val="2"/>
                <c:lvl>
                  <c:pt idx="0">
                    <c:v>No acreditado</c:v>
                  </c:pt>
                  <c:pt idx="1">
                    <c:v>Autorizados para continuar funcionando</c:v>
                  </c:pt>
                </c:lvl>
                <c:lvl>
                  <c:pt idx="0">
                    <c:v>Institutos Superiores Pedagógicos - ISPED</c:v>
                  </c:pt>
                  <c:pt idx="1">
                    <c:v>Institutos Superiores Pedagógicos Interculturales Bilingües - ISPEDIB.</c:v>
                  </c:pt>
                </c:lvl>
              </c:multiLvlStrCache>
            </c:multiLvlStrRef>
          </c:cat>
          <c:val>
            <c:numRef>
              <c:f>Hoja2!$C$1:$C$2</c:f>
              <c:numCache>
                <c:formatCode>General</c:formatCode>
                <c:ptCount val="2"/>
                <c:pt idx="0">
                  <c:v>23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E31-47EB-8934-A628807CDF1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75227136"/>
        <c:axId val="44825920"/>
      </c:barChart>
      <c:catAx>
        <c:axId val="75227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44825920"/>
        <c:crosses val="autoZero"/>
        <c:auto val="1"/>
        <c:lblAlgn val="ctr"/>
        <c:lblOffset val="100"/>
        <c:noMultiLvlLbl val="0"/>
      </c:catAx>
      <c:valAx>
        <c:axId val="448259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5227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es-EC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EC" sz="2400" dirty="0"/>
              <a:t>Resultados</a:t>
            </a:r>
            <a:r>
              <a:rPr lang="es-EC" sz="2400" baseline="0" dirty="0"/>
              <a:t> de la evaluación</a:t>
            </a:r>
            <a:endParaRPr lang="es-EC" sz="2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53A-4813-8223-9A3100B5FE4A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53A-4813-8223-9A3100B5FE4A}"/>
              </c:ext>
            </c:extLst>
          </c:dPt>
          <c:dLbls>
            <c:dLbl>
              <c:idx val="0"/>
              <c:layout>
                <c:manualLayout>
                  <c:x val="9.4098883572567779E-2"/>
                  <c:y val="-6.492923863310148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3A-4813-8223-9A3100B5FE4A}"/>
                </c:ext>
              </c:extLst>
            </c:dLbl>
            <c:dLbl>
              <c:idx val="1"/>
              <c:layout>
                <c:manualLayout>
                  <c:x val="-0.10370450267401535"/>
                  <c:y val="5.010151565229695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3A-4813-8223-9A3100B5FE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Hoja2!$A$27:$B$28</c:f>
              <c:strCache>
                <c:ptCount val="2"/>
                <c:pt idx="0">
                  <c:v>Acreditado</c:v>
                </c:pt>
                <c:pt idx="1">
                  <c:v>En proceso de acreditación</c:v>
                </c:pt>
              </c:strCache>
            </c:strRef>
          </c:cat>
          <c:val>
            <c:numRef>
              <c:f>Hoja2!$C$27:$C$28</c:f>
              <c:numCache>
                <c:formatCode>General</c:formatCode>
                <c:ptCount val="2"/>
                <c:pt idx="0">
                  <c:v>4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53A-4813-8223-9A3100B5FE4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ayout>
        <c:manualLayout>
          <c:xMode val="edge"/>
          <c:yMode val="edge"/>
          <c:x val="0.58901382018896575"/>
          <c:y val="0.42389297944967685"/>
          <c:w val="0.4109861812261687"/>
          <c:h val="0.360259448319878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 b="0">
          <a:solidFill>
            <a:sysClr val="windowText" lastClr="000000"/>
          </a:solidFill>
        </a:defRPr>
      </a:pPr>
      <a:endParaRPr lang="es-EC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/>
              <a:t>Resultados de la evaluación</a:t>
            </a:r>
          </a:p>
        </c:rich>
      </c:tx>
      <c:layout>
        <c:manualLayout>
          <c:xMode val="edge"/>
          <c:yMode val="edge"/>
          <c:x val="0.3005531802479946"/>
          <c:y val="7.55476543984531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>
        <c:manualLayout>
          <c:layoutTarget val="inner"/>
          <c:xMode val="edge"/>
          <c:yMode val="edge"/>
          <c:x val="9.9170870293122021E-2"/>
          <c:y val="0.21730713261069914"/>
          <c:w val="0.45266070948072595"/>
          <c:h val="0.73163265553420165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7AC-42FB-AD08-11246A43ACDF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7AC-42FB-AD08-11246A43ACDF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7AC-42FB-AD08-11246A43ACDF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7AC-42FB-AD08-11246A43ACDF}"/>
              </c:ext>
            </c:extLst>
          </c:dPt>
          <c:dLbls>
            <c:dLbl>
              <c:idx val="0"/>
              <c:layout>
                <c:manualLayout>
                  <c:x val="6.8605498703711063E-2"/>
                  <c:y val="-9.531431333292138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AC-42FB-AD08-11246A43ACDF}"/>
                </c:ext>
              </c:extLst>
            </c:dLbl>
            <c:dLbl>
              <c:idx val="1"/>
              <c:layout>
                <c:manualLayout>
                  <c:x val="5.8847544330618035E-2"/>
                  <c:y val="0.1361992677892254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AC-42FB-AD08-11246A43ACDF}"/>
                </c:ext>
              </c:extLst>
            </c:dLbl>
            <c:dLbl>
              <c:idx val="2"/>
              <c:layout>
                <c:manualLayout>
                  <c:x val="-5.6354516792334101E-2"/>
                  <c:y val="0.1175543197772697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AC-42FB-AD08-11246A43ACDF}"/>
                </c:ext>
              </c:extLst>
            </c:dLbl>
            <c:dLbl>
              <c:idx val="3"/>
              <c:layout>
                <c:manualLayout>
                  <c:x val="-3.6752945734130953E-2"/>
                  <c:y val="-0.1080228884439775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7AC-42FB-AD08-11246A43AC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Hoja2!$A$47:$B$50</c:f>
              <c:strCache>
                <c:ptCount val="4"/>
                <c:pt idx="0">
                  <c:v>Acreditado</c:v>
                </c:pt>
                <c:pt idx="1">
                  <c:v>En proceso de acreditación condicionado</c:v>
                </c:pt>
                <c:pt idx="2">
                  <c:v>En proceso de acreditación fuertemente condicionado</c:v>
                </c:pt>
                <c:pt idx="3">
                  <c:v>No acreditado</c:v>
                </c:pt>
              </c:strCache>
            </c:strRef>
          </c:cat>
          <c:val>
            <c:numRef>
              <c:f>Hoja2!$C$47:$C$50</c:f>
              <c:numCache>
                <c:formatCode>General</c:formatCode>
                <c:ptCount val="4"/>
                <c:pt idx="0">
                  <c:v>47</c:v>
                </c:pt>
                <c:pt idx="1">
                  <c:v>64</c:v>
                </c:pt>
                <c:pt idx="2">
                  <c:v>80</c:v>
                </c:pt>
                <c:pt idx="3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7AC-42FB-AD08-11246A43ACD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ayout>
        <c:manualLayout>
          <c:xMode val="edge"/>
          <c:yMode val="edge"/>
          <c:x val="0.58025366521785482"/>
          <c:y val="0.24884260508758041"/>
          <c:w val="0.41974636343993355"/>
          <c:h val="0.593831222265870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es-EC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ES"/>
              <a:t>Resultados de la evaluación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0D0-4EF2-9CBA-0781F6C6101F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0D0-4EF2-9CBA-0781F6C6101F}"/>
              </c:ext>
            </c:extLst>
          </c:dPt>
          <c:dLbls>
            <c:dLbl>
              <c:idx val="0"/>
              <c:layout>
                <c:manualLayout>
                  <c:x val="-5.5703313676350452E-2"/>
                  <c:y val="-0.3123332435853458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0D0-4EF2-9CBA-0781F6C6101F}"/>
                </c:ext>
              </c:extLst>
            </c:dLbl>
            <c:dLbl>
              <c:idx val="1"/>
              <c:layout>
                <c:manualLayout>
                  <c:x val="4.9149982655603233E-2"/>
                  <c:y val="-0.3123332435853458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0D0-4EF2-9CBA-0781F6C610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Hoja1!$C$3:$C$4</c:f>
              <c:strCache>
                <c:ptCount val="2"/>
                <c:pt idx="0">
                  <c:v>Acreditados</c:v>
                </c:pt>
                <c:pt idx="1">
                  <c:v>En proceso de acreditación fuertemente condicionado</c:v>
                </c:pt>
              </c:strCache>
            </c:strRef>
          </c:cat>
          <c:val>
            <c:numRef>
              <c:f>Hoja1!$D$3:$D$4</c:f>
              <c:numCache>
                <c:formatCode>0%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0D0-4EF2-9CBA-0781F6C6101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595622581282272"/>
          <c:y val="0.30630253747704311"/>
          <c:w val="0.38312579183395612"/>
          <c:h val="0.440410367762659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</a:defRPr>
      </a:pPr>
      <a:endParaRPr lang="es-EC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EC" dirty="0"/>
              <a:t>Resultados de la evaluación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chemeClr val="accent5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1-47EB-8934-A628807CDF1B}"/>
              </c:ext>
            </c:extLst>
          </c:dPt>
          <c:dLbls>
            <c:dLbl>
              <c:idx val="0"/>
              <c:layout>
                <c:manualLayout>
                  <c:x val="-7.3611751913325932E-3"/>
                  <c:y val="-1.3868387365899173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>
                        <a:solidFill>
                          <a:schemeClr val="tx1"/>
                        </a:solidFill>
                      </a:rPr>
                      <a:t>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2E31-47EB-8934-A628807CDF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Hoja1!$C$19</c:f>
              <c:strCache>
                <c:ptCount val="1"/>
                <c:pt idx="0">
                  <c:v> Acreditado</c:v>
                </c:pt>
              </c:strCache>
            </c:strRef>
          </c:cat>
          <c:val>
            <c:numRef>
              <c:f>Hoja1!$D$19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E31-47EB-8934-A628807CDF1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132680192"/>
        <c:axId val="44608896"/>
      </c:barChart>
      <c:catAx>
        <c:axId val="13268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44608896"/>
        <c:crosses val="autoZero"/>
        <c:auto val="1"/>
        <c:lblAlgn val="ctr"/>
        <c:lblOffset val="100"/>
        <c:noMultiLvlLbl val="0"/>
      </c:catAx>
      <c:valAx>
        <c:axId val="446088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268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es-EC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Hoja1!$B$1:$B$3</c:f>
              <c:strCache>
                <c:ptCount val="3"/>
                <c:pt idx="0">
                  <c:v>En proceso de acreditación condicionado</c:v>
                </c:pt>
                <c:pt idx="1">
                  <c:v>En proceso de acreditación fuertemente condicionado</c:v>
                </c:pt>
                <c:pt idx="2">
                  <c:v>No acreditado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362-40A7-9898-7D6E0365897B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362-40A7-9898-7D6E0365897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362-40A7-9898-7D6E0365897B}"/>
              </c:ext>
            </c:extLst>
          </c:dPt>
          <c:dLbls>
            <c:dLbl>
              <c:idx val="0"/>
              <c:layout>
                <c:manualLayout>
                  <c:x val="9.7070334350805809E-2"/>
                  <c:y val="-0.1455446561720199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62-40A7-9898-7D6E0365897B}"/>
                </c:ext>
              </c:extLst>
            </c:dLbl>
            <c:dLbl>
              <c:idx val="1"/>
              <c:layout>
                <c:manualLayout>
                  <c:x val="6.2100041077964047E-2"/>
                  <c:y val="0.1269066173544712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362-40A7-9898-7D6E0365897B}"/>
                </c:ext>
              </c:extLst>
            </c:dLbl>
            <c:dLbl>
              <c:idx val="2"/>
              <c:layout>
                <c:manualLayout>
                  <c:x val="-9.555765890874042E-2"/>
                  <c:y val="-5.71885879997528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362-40A7-9898-7D6E036589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Hoja1!$B$1:$B$3</c:f>
              <c:strCache>
                <c:ptCount val="3"/>
                <c:pt idx="0">
                  <c:v>En proceso de acreditación condicionado</c:v>
                </c:pt>
                <c:pt idx="1">
                  <c:v>En proceso de acreditación fuertemente condicionado</c:v>
                </c:pt>
                <c:pt idx="2">
                  <c:v>No acreditado</c:v>
                </c:pt>
              </c:strCache>
            </c:strRef>
          </c:cat>
          <c:val>
            <c:numRef>
              <c:f>Hoja1!$C$1:$C$3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362-40A7-9898-7D6E0365897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ayout>
        <c:manualLayout>
          <c:xMode val="edge"/>
          <c:yMode val="edge"/>
          <c:x val="0.64395472604315995"/>
          <c:y val="0.30848501667912487"/>
          <c:w val="0.35395134930847744"/>
          <c:h val="0.495670772297405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600" b="0" i="0" u="none" strike="noStrike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es-EC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/>
              <a:t>Resultados de la evaluación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D98-40FA-8F71-6BC87F9C4B2D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D98-40FA-8F71-6BC87F9C4B2D}"/>
              </c:ext>
            </c:extLst>
          </c:dPt>
          <c:dLbls>
            <c:dLbl>
              <c:idx val="0"/>
              <c:layout>
                <c:manualLayout>
                  <c:x val="-0.11346303587051629"/>
                  <c:y val="-0.37962962962962965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D98-40FA-8F71-6BC87F9C4B2D}"/>
                </c:ext>
              </c:extLst>
            </c:dLbl>
            <c:dLbl>
              <c:idx val="1"/>
              <c:layout>
                <c:manualLayout>
                  <c:x val="8.2905511811023597E-2"/>
                  <c:y val="-0.3425925925925926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D98-40FA-8F71-6BC87F9C4B2D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Hoja1!$B$23:$B$24</c:f>
              <c:strCache>
                <c:ptCount val="2"/>
                <c:pt idx="0">
                  <c:v>Acreditados</c:v>
                </c:pt>
                <c:pt idx="1">
                  <c:v>No acreditados</c:v>
                </c:pt>
              </c:strCache>
            </c:strRef>
          </c:cat>
          <c:val>
            <c:numRef>
              <c:f>Hoja1!$C$23:$C$24</c:f>
              <c:numCache>
                <c:formatCode>General</c:formatCode>
                <c:ptCount val="2"/>
                <c:pt idx="0">
                  <c:v>55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D98-40FA-8F71-6BC87F9C4B2D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legendEntry>
      <c:layout>
        <c:manualLayout>
          <c:xMode val="edge"/>
          <c:yMode val="edge"/>
          <c:x val="0.68603648796072625"/>
          <c:y val="0.41621735580175301"/>
          <c:w val="0.29729697292694063"/>
          <c:h val="0.422707533228361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42CEF4-E4AB-4C70-BCE6-051A34B29285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CC410907-4398-42E2-AD48-F61258AF0E6F}">
      <dgm:prSet phldrT="[Texto]" custT="1"/>
      <dgm:spPr/>
      <dgm:t>
        <a:bodyPr/>
        <a:lstStyle/>
        <a:p>
          <a:r>
            <a:rPr lang="es-EC" sz="1600" dirty="0"/>
            <a:t>3. Evaluaciones con fines de acreditación </a:t>
          </a:r>
        </a:p>
      </dgm:t>
    </dgm:pt>
    <dgm:pt modelId="{413ADDC2-249B-4015-99F7-4B786E3365A8}" type="parTrans" cxnId="{A438E86D-8B16-41AB-997D-7961383EA18A}">
      <dgm:prSet/>
      <dgm:spPr/>
      <dgm:t>
        <a:bodyPr/>
        <a:lstStyle/>
        <a:p>
          <a:endParaRPr lang="es-EC"/>
        </a:p>
      </dgm:t>
    </dgm:pt>
    <dgm:pt modelId="{031FF24F-66BD-4DBF-8336-2A06DA17869B}" type="sibTrans" cxnId="{A438E86D-8B16-41AB-997D-7961383EA18A}">
      <dgm:prSet/>
      <dgm:spPr/>
      <dgm:t>
        <a:bodyPr/>
        <a:lstStyle/>
        <a:p>
          <a:endParaRPr lang="es-EC"/>
        </a:p>
      </dgm:t>
    </dgm:pt>
    <dgm:pt modelId="{AE47F2FA-0CBD-47A7-ADA2-7783650DFC09}">
      <dgm:prSet phldrT="[Texto]" custT="1"/>
      <dgm:spPr/>
      <dgm:t>
        <a:bodyPr/>
        <a:lstStyle/>
        <a:p>
          <a:r>
            <a:rPr lang="es-EC" sz="1600" dirty="0"/>
            <a:t>LOES 2010</a:t>
          </a:r>
        </a:p>
      </dgm:t>
    </dgm:pt>
    <dgm:pt modelId="{5CC685B3-2911-470A-B5A4-CCA7B0FC44A1}" type="parTrans" cxnId="{5A603830-0858-4579-BB50-279D052EF528}">
      <dgm:prSet/>
      <dgm:spPr/>
      <dgm:t>
        <a:bodyPr/>
        <a:lstStyle/>
        <a:p>
          <a:endParaRPr lang="es-EC"/>
        </a:p>
      </dgm:t>
    </dgm:pt>
    <dgm:pt modelId="{22184FD0-58E9-4705-8415-46AD72FFB755}" type="sibTrans" cxnId="{5A603830-0858-4579-BB50-279D052EF528}">
      <dgm:prSet/>
      <dgm:spPr/>
      <dgm:t>
        <a:bodyPr/>
        <a:lstStyle/>
        <a:p>
          <a:endParaRPr lang="es-EC"/>
        </a:p>
      </dgm:t>
    </dgm:pt>
    <dgm:pt modelId="{315FAD92-D46C-456E-B965-979C1F6559B4}">
      <dgm:prSet phldrT="[Texto]" custT="1"/>
      <dgm:spPr/>
      <dgm:t>
        <a:bodyPr/>
        <a:lstStyle/>
        <a:p>
          <a:r>
            <a:rPr lang="es-EC" sz="1600" dirty="0"/>
            <a:t>1. Primera evaluación de los Institutos Superiores</a:t>
          </a:r>
        </a:p>
      </dgm:t>
    </dgm:pt>
    <dgm:pt modelId="{5B8CE525-3C6A-4995-90A8-98F41F3ACF69}" type="parTrans" cxnId="{B169EFAB-E2F6-468B-B408-F45164E34D32}">
      <dgm:prSet/>
      <dgm:spPr/>
      <dgm:t>
        <a:bodyPr/>
        <a:lstStyle/>
        <a:p>
          <a:endParaRPr lang="es-EC"/>
        </a:p>
      </dgm:t>
    </dgm:pt>
    <dgm:pt modelId="{3C2F1349-D685-4484-AD70-92E9C038B75C}" type="sibTrans" cxnId="{B169EFAB-E2F6-468B-B408-F45164E34D32}">
      <dgm:prSet/>
      <dgm:spPr/>
      <dgm:t>
        <a:bodyPr/>
        <a:lstStyle/>
        <a:p>
          <a:endParaRPr lang="es-EC"/>
        </a:p>
      </dgm:t>
    </dgm:pt>
    <dgm:pt modelId="{FAA234CF-4CA5-4870-AC65-B1D1ECC6D911}">
      <dgm:prSet phldrT="[Texto]"/>
      <dgm:spPr/>
      <dgm:t>
        <a:bodyPr/>
        <a:lstStyle/>
        <a:p>
          <a:endParaRPr lang="es-EC" dirty="0"/>
        </a:p>
      </dgm:t>
    </dgm:pt>
    <dgm:pt modelId="{E590F069-8C07-427D-830C-1ECCDBB8590B}" type="parTrans" cxnId="{77CF669A-82A6-4D3F-804A-2EE58787E21A}">
      <dgm:prSet/>
      <dgm:spPr/>
      <dgm:t>
        <a:bodyPr/>
        <a:lstStyle/>
        <a:p>
          <a:endParaRPr lang="es-EC"/>
        </a:p>
      </dgm:t>
    </dgm:pt>
    <dgm:pt modelId="{2AD6B291-B402-4032-928B-B3B7D9F8DC0F}" type="sibTrans" cxnId="{77CF669A-82A6-4D3F-804A-2EE58787E21A}">
      <dgm:prSet/>
      <dgm:spPr/>
      <dgm:t>
        <a:bodyPr/>
        <a:lstStyle/>
        <a:p>
          <a:endParaRPr lang="es-EC"/>
        </a:p>
      </dgm:t>
    </dgm:pt>
    <dgm:pt modelId="{2D74FC92-5A2D-45DF-B4FC-7E52C8361B4A}">
      <dgm:prSet phldrT="[Texto]" custT="1"/>
      <dgm:spPr/>
      <dgm:t>
        <a:bodyPr/>
        <a:lstStyle/>
        <a:p>
          <a:r>
            <a:rPr lang="es-EC" sz="1600" dirty="0"/>
            <a:t>LOES 2000</a:t>
          </a:r>
        </a:p>
      </dgm:t>
    </dgm:pt>
    <dgm:pt modelId="{52A9C7E7-2DE1-4596-98D5-DEC945CAF662}" type="parTrans" cxnId="{A35550C6-F15E-457B-B0DF-09A52DD1C212}">
      <dgm:prSet/>
      <dgm:spPr/>
      <dgm:t>
        <a:bodyPr/>
        <a:lstStyle/>
        <a:p>
          <a:endParaRPr lang="es-EC"/>
        </a:p>
      </dgm:t>
    </dgm:pt>
    <dgm:pt modelId="{9073292E-490A-45DC-B1D5-583BBFFE0A86}" type="sibTrans" cxnId="{A35550C6-F15E-457B-B0DF-09A52DD1C212}">
      <dgm:prSet/>
      <dgm:spPr/>
      <dgm:t>
        <a:bodyPr/>
        <a:lstStyle/>
        <a:p>
          <a:endParaRPr lang="es-EC"/>
        </a:p>
      </dgm:t>
    </dgm:pt>
    <dgm:pt modelId="{46DAC8C9-E074-4605-B1EA-5714FD23F121}">
      <dgm:prSet phldrT="[Texto]" custT="1"/>
      <dgm:spPr/>
      <dgm:t>
        <a:bodyPr/>
        <a:lstStyle/>
        <a:p>
          <a:r>
            <a:rPr lang="es-EC" sz="1600" dirty="0"/>
            <a:t>LOES 2018</a:t>
          </a:r>
        </a:p>
      </dgm:t>
    </dgm:pt>
    <dgm:pt modelId="{1BC34B73-8C5A-4FF5-AAA1-C82573E75BD3}" type="parTrans" cxnId="{03C8457F-E3FB-4C1E-8E81-AD18CE30666F}">
      <dgm:prSet/>
      <dgm:spPr/>
      <dgm:t>
        <a:bodyPr/>
        <a:lstStyle/>
        <a:p>
          <a:endParaRPr lang="es-EC"/>
        </a:p>
      </dgm:t>
    </dgm:pt>
    <dgm:pt modelId="{DBC5079E-1051-4A8E-9AF5-EF2E60E2BC90}" type="sibTrans" cxnId="{03C8457F-E3FB-4C1E-8E81-AD18CE30666F}">
      <dgm:prSet/>
      <dgm:spPr/>
      <dgm:t>
        <a:bodyPr/>
        <a:lstStyle/>
        <a:p>
          <a:endParaRPr lang="es-EC"/>
        </a:p>
      </dgm:t>
    </dgm:pt>
    <dgm:pt modelId="{D5E372E5-3A26-4FAD-BF73-17CFF400AF41}">
      <dgm:prSet phldrT="[Texto]" custT="1"/>
      <dgm:spPr/>
      <dgm:t>
        <a:bodyPr/>
        <a:lstStyle/>
        <a:p>
          <a:r>
            <a:rPr lang="es-EC" sz="1600" dirty="0"/>
            <a:t>4. Evaluaciones a los Institutos en proceso de acreditación</a:t>
          </a:r>
        </a:p>
      </dgm:t>
    </dgm:pt>
    <dgm:pt modelId="{76ECBFCA-315C-4971-8748-77FFD5F0CD5C}" type="parTrans" cxnId="{65059304-735E-4EE9-8814-659AEBBCDEE3}">
      <dgm:prSet/>
      <dgm:spPr/>
      <dgm:t>
        <a:bodyPr/>
        <a:lstStyle/>
        <a:p>
          <a:endParaRPr lang="es-EC"/>
        </a:p>
      </dgm:t>
    </dgm:pt>
    <dgm:pt modelId="{20D91A49-8064-40C7-9287-5D4DA2DA5D05}" type="sibTrans" cxnId="{65059304-735E-4EE9-8814-659AEBBCDEE3}">
      <dgm:prSet/>
      <dgm:spPr/>
      <dgm:t>
        <a:bodyPr/>
        <a:lstStyle/>
        <a:p>
          <a:endParaRPr lang="es-EC"/>
        </a:p>
      </dgm:t>
    </dgm:pt>
    <dgm:pt modelId="{A13BDCCD-A889-4CE4-9C96-9E8B76A1DD10}">
      <dgm:prSet phldrT="[Texto]" custT="1"/>
      <dgm:spPr/>
      <dgm:t>
        <a:bodyPr/>
        <a:lstStyle/>
        <a:p>
          <a:r>
            <a:rPr lang="es-EC" sz="1600" dirty="0"/>
            <a:t>2. Evaluación orientada en el mandato 14</a:t>
          </a:r>
        </a:p>
      </dgm:t>
    </dgm:pt>
    <dgm:pt modelId="{7AB3D40F-F6DA-49E6-84B0-2097AF888E41}" type="sibTrans" cxnId="{1090604F-36C3-44A5-9683-DD420F543BB4}">
      <dgm:prSet/>
      <dgm:spPr/>
      <dgm:t>
        <a:bodyPr/>
        <a:lstStyle/>
        <a:p>
          <a:endParaRPr lang="es-EC"/>
        </a:p>
      </dgm:t>
    </dgm:pt>
    <dgm:pt modelId="{F42D0FAB-7DDD-4B0F-9E0B-08D5F70406C0}" type="parTrans" cxnId="{1090604F-36C3-44A5-9683-DD420F543BB4}">
      <dgm:prSet/>
      <dgm:spPr/>
      <dgm:t>
        <a:bodyPr/>
        <a:lstStyle/>
        <a:p>
          <a:endParaRPr lang="es-EC"/>
        </a:p>
      </dgm:t>
    </dgm:pt>
    <dgm:pt modelId="{899458CE-F5C4-44E4-8222-7FF2663BE9D5}" type="pres">
      <dgm:prSet presAssocID="{AE42CEF4-E4AB-4C70-BCE6-051A34B29285}" presName="Name0" presStyleCnt="0">
        <dgm:presLayoutVars>
          <dgm:dir/>
        </dgm:presLayoutVars>
      </dgm:prSet>
      <dgm:spPr/>
    </dgm:pt>
    <dgm:pt modelId="{26CCE039-0D71-47E3-BAB7-AEA39525298F}" type="pres">
      <dgm:prSet presAssocID="{FAA234CF-4CA5-4870-AC65-B1D1ECC6D911}" presName="parComposite" presStyleCnt="0"/>
      <dgm:spPr/>
    </dgm:pt>
    <dgm:pt modelId="{BA4DF37E-8D83-4322-8575-4BF2329FA00D}" type="pres">
      <dgm:prSet presAssocID="{FAA234CF-4CA5-4870-AC65-B1D1ECC6D911}" presName="parBigCircle" presStyleLbl="node0" presStyleIdx="0" presStyleCnt="5"/>
      <dgm:spPr>
        <a:noFill/>
      </dgm:spPr>
    </dgm:pt>
    <dgm:pt modelId="{B69D40DC-D414-441A-BDEB-7442BF68D59D}" type="pres">
      <dgm:prSet presAssocID="{FAA234CF-4CA5-4870-AC65-B1D1ECC6D911}" presName="parTx" presStyleLbl="revTx" presStyleIdx="0" presStyleCnt="11"/>
      <dgm:spPr/>
    </dgm:pt>
    <dgm:pt modelId="{5770B079-749D-4451-8351-DE2ECD5AC0A1}" type="pres">
      <dgm:prSet presAssocID="{FAA234CF-4CA5-4870-AC65-B1D1ECC6D911}" presName="bSpace" presStyleCnt="0"/>
      <dgm:spPr/>
    </dgm:pt>
    <dgm:pt modelId="{6555920B-8F07-4A5C-8464-A629CA2735FA}" type="pres">
      <dgm:prSet presAssocID="{FAA234CF-4CA5-4870-AC65-B1D1ECC6D911}" presName="parBackupNorm" presStyleCnt="0"/>
      <dgm:spPr/>
    </dgm:pt>
    <dgm:pt modelId="{951027E5-D2DF-41DD-8D1E-2E5B9E9CC59A}" type="pres">
      <dgm:prSet presAssocID="{2AD6B291-B402-4032-928B-B3B7D9F8DC0F}" presName="parSpace" presStyleCnt="0"/>
      <dgm:spPr/>
    </dgm:pt>
    <dgm:pt modelId="{660A9A2C-CA1F-4ADD-804A-B6E06BFB7DAF}" type="pres">
      <dgm:prSet presAssocID="{2D74FC92-5A2D-45DF-B4FC-7E52C8361B4A}" presName="desBackupLeftNorm" presStyleCnt="0"/>
      <dgm:spPr/>
    </dgm:pt>
    <dgm:pt modelId="{0E883B86-7F85-4DDA-B9B9-548CAF8F3DA5}" type="pres">
      <dgm:prSet presAssocID="{2D74FC92-5A2D-45DF-B4FC-7E52C8361B4A}" presName="desComposite" presStyleCnt="0"/>
      <dgm:spPr/>
    </dgm:pt>
    <dgm:pt modelId="{E97F0B50-A762-45F7-A0E2-EB67CE5662B1}" type="pres">
      <dgm:prSet presAssocID="{2D74FC92-5A2D-45DF-B4FC-7E52C8361B4A}" presName="desCircle" presStyleLbl="node1" presStyleIdx="0" presStyleCnt="3"/>
      <dgm:spPr>
        <a:solidFill>
          <a:schemeClr val="accent6">
            <a:lumMod val="60000"/>
            <a:lumOff val="40000"/>
          </a:schemeClr>
        </a:solidFill>
      </dgm:spPr>
    </dgm:pt>
    <dgm:pt modelId="{1967D560-C774-4979-A362-D46B4E63CD05}" type="pres">
      <dgm:prSet presAssocID="{2D74FC92-5A2D-45DF-B4FC-7E52C8361B4A}" presName="chTx" presStyleLbl="revTx" presStyleIdx="1" presStyleCnt="11"/>
      <dgm:spPr/>
    </dgm:pt>
    <dgm:pt modelId="{214776A6-46AF-496D-ADD2-451289B7BEA8}" type="pres">
      <dgm:prSet presAssocID="{2D74FC92-5A2D-45DF-B4FC-7E52C8361B4A}" presName="desTx" presStyleLbl="revTx" presStyleIdx="2" presStyleCnt="11">
        <dgm:presLayoutVars>
          <dgm:bulletEnabled val="1"/>
        </dgm:presLayoutVars>
      </dgm:prSet>
      <dgm:spPr/>
    </dgm:pt>
    <dgm:pt modelId="{B9AA5C74-9BE9-421E-AA3B-F539D55D2EAE}" type="pres">
      <dgm:prSet presAssocID="{2D74FC92-5A2D-45DF-B4FC-7E52C8361B4A}" presName="desBackupRightNorm" presStyleCnt="0"/>
      <dgm:spPr/>
    </dgm:pt>
    <dgm:pt modelId="{18F1E141-1230-412F-A600-3C729F8DB081}" type="pres">
      <dgm:prSet presAssocID="{9073292E-490A-45DC-B1D5-583BBFFE0A86}" presName="desSpace" presStyleCnt="0"/>
      <dgm:spPr/>
    </dgm:pt>
    <dgm:pt modelId="{B71353E0-B885-4957-88B8-EEEBA176485F}" type="pres">
      <dgm:prSet presAssocID="{315FAD92-D46C-456E-B965-979C1F6559B4}" presName="parComposite" presStyleCnt="0"/>
      <dgm:spPr/>
    </dgm:pt>
    <dgm:pt modelId="{E8346149-9B35-42FB-9346-51B5DD5EC68A}" type="pres">
      <dgm:prSet presAssocID="{315FAD92-D46C-456E-B965-979C1F6559B4}" presName="parBigCircle" presStyleLbl="node0" presStyleIdx="1" presStyleCnt="5"/>
      <dgm:spPr/>
    </dgm:pt>
    <dgm:pt modelId="{01938DE9-72D0-417A-AA5E-CC350353695F}" type="pres">
      <dgm:prSet presAssocID="{315FAD92-D46C-456E-B965-979C1F6559B4}" presName="parTx" presStyleLbl="revTx" presStyleIdx="3" presStyleCnt="11"/>
      <dgm:spPr/>
    </dgm:pt>
    <dgm:pt modelId="{9B845739-7775-49E0-8543-C8C45CEE946E}" type="pres">
      <dgm:prSet presAssocID="{315FAD92-D46C-456E-B965-979C1F6559B4}" presName="bSpace" presStyleCnt="0"/>
      <dgm:spPr/>
    </dgm:pt>
    <dgm:pt modelId="{97A9C45B-370E-49D0-A6A1-BD6A000BDCCF}" type="pres">
      <dgm:prSet presAssocID="{315FAD92-D46C-456E-B965-979C1F6559B4}" presName="parBackupNorm" presStyleCnt="0"/>
      <dgm:spPr/>
    </dgm:pt>
    <dgm:pt modelId="{53BC2818-27DD-4BDC-A408-96B74FCA7895}" type="pres">
      <dgm:prSet presAssocID="{3C2F1349-D685-4484-AD70-92E9C038B75C}" presName="parSpace" presStyleCnt="0"/>
      <dgm:spPr/>
    </dgm:pt>
    <dgm:pt modelId="{FEDC24A4-7323-4618-83EE-4CBBA172AF77}" type="pres">
      <dgm:prSet presAssocID="{A13BDCCD-A889-4CE4-9C96-9E8B76A1DD10}" presName="parComposite" presStyleCnt="0"/>
      <dgm:spPr/>
    </dgm:pt>
    <dgm:pt modelId="{3D40F6D5-892A-4612-A4E5-DD483B03E9C5}" type="pres">
      <dgm:prSet presAssocID="{A13BDCCD-A889-4CE4-9C96-9E8B76A1DD10}" presName="parBigCircle" presStyleLbl="node0" presStyleIdx="2" presStyleCnt="5"/>
      <dgm:spPr/>
    </dgm:pt>
    <dgm:pt modelId="{174A24DD-6B73-4DA1-BC8B-8E14E2C05DA8}" type="pres">
      <dgm:prSet presAssocID="{A13BDCCD-A889-4CE4-9C96-9E8B76A1DD10}" presName="parTx" presStyleLbl="revTx" presStyleIdx="4" presStyleCnt="11"/>
      <dgm:spPr/>
    </dgm:pt>
    <dgm:pt modelId="{C7675631-0920-49DE-88D1-7033EABAB97F}" type="pres">
      <dgm:prSet presAssocID="{A13BDCCD-A889-4CE4-9C96-9E8B76A1DD10}" presName="bSpace" presStyleCnt="0"/>
      <dgm:spPr/>
    </dgm:pt>
    <dgm:pt modelId="{406BCA3C-BF18-45FA-89E2-EDD8B693DCCF}" type="pres">
      <dgm:prSet presAssocID="{A13BDCCD-A889-4CE4-9C96-9E8B76A1DD10}" presName="parBackupNorm" presStyleCnt="0"/>
      <dgm:spPr/>
    </dgm:pt>
    <dgm:pt modelId="{98DA9CB4-F0B8-45CE-ABA9-29B9CFF9F8B6}" type="pres">
      <dgm:prSet presAssocID="{7AB3D40F-F6DA-49E6-84B0-2097AF888E41}" presName="parSpace" presStyleCnt="0"/>
      <dgm:spPr/>
    </dgm:pt>
    <dgm:pt modelId="{89A59F6C-F621-4A4C-96F7-692D59F73E22}" type="pres">
      <dgm:prSet presAssocID="{AE47F2FA-0CBD-47A7-ADA2-7783650DFC09}" presName="desBackupLeftNorm" presStyleCnt="0"/>
      <dgm:spPr/>
    </dgm:pt>
    <dgm:pt modelId="{02C9CE45-F2D9-4633-9523-F773F3A798D7}" type="pres">
      <dgm:prSet presAssocID="{AE47F2FA-0CBD-47A7-ADA2-7783650DFC09}" presName="desComposite" presStyleCnt="0"/>
      <dgm:spPr/>
    </dgm:pt>
    <dgm:pt modelId="{33E7F576-8237-494E-A6BD-061BA1BC5564}" type="pres">
      <dgm:prSet presAssocID="{AE47F2FA-0CBD-47A7-ADA2-7783650DFC09}" presName="desCircle" presStyleLbl="node1" presStyleIdx="1" presStyleCnt="3"/>
      <dgm:spPr>
        <a:solidFill>
          <a:schemeClr val="accent6">
            <a:lumMod val="60000"/>
            <a:lumOff val="40000"/>
          </a:schemeClr>
        </a:solidFill>
      </dgm:spPr>
    </dgm:pt>
    <dgm:pt modelId="{BBC0C9F3-4D46-4075-99EA-FAF0EF96AA3B}" type="pres">
      <dgm:prSet presAssocID="{AE47F2FA-0CBD-47A7-ADA2-7783650DFC09}" presName="chTx" presStyleLbl="revTx" presStyleIdx="5" presStyleCnt="11"/>
      <dgm:spPr/>
    </dgm:pt>
    <dgm:pt modelId="{039DCA48-EED5-4D3D-B878-E5FE60E20509}" type="pres">
      <dgm:prSet presAssocID="{AE47F2FA-0CBD-47A7-ADA2-7783650DFC09}" presName="desTx" presStyleLbl="revTx" presStyleIdx="6" presStyleCnt="11">
        <dgm:presLayoutVars>
          <dgm:bulletEnabled val="1"/>
        </dgm:presLayoutVars>
      </dgm:prSet>
      <dgm:spPr/>
    </dgm:pt>
    <dgm:pt modelId="{FF8F09BC-73AA-4600-B88E-F3B5D07E78FB}" type="pres">
      <dgm:prSet presAssocID="{AE47F2FA-0CBD-47A7-ADA2-7783650DFC09}" presName="desBackupRightNorm" presStyleCnt="0"/>
      <dgm:spPr/>
    </dgm:pt>
    <dgm:pt modelId="{F5723E10-6039-4C1F-993A-482FCA1F3C6B}" type="pres">
      <dgm:prSet presAssocID="{22184FD0-58E9-4705-8415-46AD72FFB755}" presName="desSpace" presStyleCnt="0"/>
      <dgm:spPr/>
    </dgm:pt>
    <dgm:pt modelId="{AA03396A-95B5-4FD6-87B8-9220BCA4B0A7}" type="pres">
      <dgm:prSet presAssocID="{CC410907-4398-42E2-AD48-F61258AF0E6F}" presName="parComposite" presStyleCnt="0"/>
      <dgm:spPr/>
    </dgm:pt>
    <dgm:pt modelId="{E181697C-E5D2-472B-AA8D-7E0E33A80793}" type="pres">
      <dgm:prSet presAssocID="{CC410907-4398-42E2-AD48-F61258AF0E6F}" presName="parBigCircle" presStyleLbl="node0" presStyleIdx="3" presStyleCnt="5"/>
      <dgm:spPr/>
    </dgm:pt>
    <dgm:pt modelId="{687EFE78-0B9A-40F5-8D98-D4E2F918E92F}" type="pres">
      <dgm:prSet presAssocID="{CC410907-4398-42E2-AD48-F61258AF0E6F}" presName="parTx" presStyleLbl="revTx" presStyleIdx="7" presStyleCnt="11"/>
      <dgm:spPr/>
    </dgm:pt>
    <dgm:pt modelId="{E6BCC3C9-2FCE-42A4-81EA-F97B1F202687}" type="pres">
      <dgm:prSet presAssocID="{CC410907-4398-42E2-AD48-F61258AF0E6F}" presName="bSpace" presStyleCnt="0"/>
      <dgm:spPr/>
    </dgm:pt>
    <dgm:pt modelId="{FD38817D-2BBC-4887-A0FF-D4EC7941BAE8}" type="pres">
      <dgm:prSet presAssocID="{CC410907-4398-42E2-AD48-F61258AF0E6F}" presName="parBackupNorm" presStyleCnt="0"/>
      <dgm:spPr/>
    </dgm:pt>
    <dgm:pt modelId="{95565A30-BE2D-4232-AF99-E911A08B93CA}" type="pres">
      <dgm:prSet presAssocID="{031FF24F-66BD-4DBF-8336-2A06DA17869B}" presName="parSpace" presStyleCnt="0"/>
      <dgm:spPr/>
    </dgm:pt>
    <dgm:pt modelId="{90958E4E-12C2-4C35-B178-DD6E1F84FAC8}" type="pres">
      <dgm:prSet presAssocID="{46DAC8C9-E074-4605-B1EA-5714FD23F121}" presName="desBackupLeftNorm" presStyleCnt="0"/>
      <dgm:spPr/>
    </dgm:pt>
    <dgm:pt modelId="{DCA34972-874E-4EEE-8FF2-C61231FF2F17}" type="pres">
      <dgm:prSet presAssocID="{46DAC8C9-E074-4605-B1EA-5714FD23F121}" presName="desComposite" presStyleCnt="0"/>
      <dgm:spPr/>
    </dgm:pt>
    <dgm:pt modelId="{4EE57760-0031-4CB2-AC20-EE8A889154FA}" type="pres">
      <dgm:prSet presAssocID="{46DAC8C9-E074-4605-B1EA-5714FD23F121}" presName="desCircle" presStyleLbl="node1" presStyleIdx="2" presStyleCnt="3"/>
      <dgm:spPr>
        <a:solidFill>
          <a:schemeClr val="accent6">
            <a:lumMod val="60000"/>
            <a:lumOff val="40000"/>
          </a:schemeClr>
        </a:solidFill>
      </dgm:spPr>
    </dgm:pt>
    <dgm:pt modelId="{259C7DF0-B46E-42BE-8E1D-75CB34C3E096}" type="pres">
      <dgm:prSet presAssocID="{46DAC8C9-E074-4605-B1EA-5714FD23F121}" presName="chTx" presStyleLbl="revTx" presStyleIdx="8" presStyleCnt="11"/>
      <dgm:spPr/>
    </dgm:pt>
    <dgm:pt modelId="{86BDE24D-2A37-4030-94FD-FF99015118D1}" type="pres">
      <dgm:prSet presAssocID="{46DAC8C9-E074-4605-B1EA-5714FD23F121}" presName="desTx" presStyleLbl="revTx" presStyleIdx="9" presStyleCnt="11">
        <dgm:presLayoutVars>
          <dgm:bulletEnabled val="1"/>
        </dgm:presLayoutVars>
      </dgm:prSet>
      <dgm:spPr/>
    </dgm:pt>
    <dgm:pt modelId="{BE68C291-AA2F-4F1E-9CDA-28D995E23976}" type="pres">
      <dgm:prSet presAssocID="{46DAC8C9-E074-4605-B1EA-5714FD23F121}" presName="desBackupRightNorm" presStyleCnt="0"/>
      <dgm:spPr/>
    </dgm:pt>
    <dgm:pt modelId="{2617B9AA-38A5-471E-952B-59A248C65836}" type="pres">
      <dgm:prSet presAssocID="{DBC5079E-1051-4A8E-9AF5-EF2E60E2BC90}" presName="desSpace" presStyleCnt="0"/>
      <dgm:spPr/>
    </dgm:pt>
    <dgm:pt modelId="{FF9DBEDA-32BB-4312-A5A4-F207DE47F20D}" type="pres">
      <dgm:prSet presAssocID="{D5E372E5-3A26-4FAD-BF73-17CFF400AF41}" presName="parComposite" presStyleCnt="0"/>
      <dgm:spPr/>
    </dgm:pt>
    <dgm:pt modelId="{A0B0F7A5-3EC1-4417-A39B-CF86A35A9D2D}" type="pres">
      <dgm:prSet presAssocID="{D5E372E5-3A26-4FAD-BF73-17CFF400AF41}" presName="parBigCircle" presStyleLbl="node0" presStyleIdx="4" presStyleCnt="5"/>
      <dgm:spPr/>
    </dgm:pt>
    <dgm:pt modelId="{43EA3B53-D89C-478E-BF7D-7C9B5A43D0E6}" type="pres">
      <dgm:prSet presAssocID="{D5E372E5-3A26-4FAD-BF73-17CFF400AF41}" presName="parTx" presStyleLbl="revTx" presStyleIdx="10" presStyleCnt="11"/>
      <dgm:spPr/>
    </dgm:pt>
    <dgm:pt modelId="{82C8E652-F51A-49C4-B372-45B0B258D3B8}" type="pres">
      <dgm:prSet presAssocID="{D5E372E5-3A26-4FAD-BF73-17CFF400AF41}" presName="bSpace" presStyleCnt="0"/>
      <dgm:spPr/>
    </dgm:pt>
    <dgm:pt modelId="{23CB4EB1-6C02-40BB-AE28-B27FCA97A057}" type="pres">
      <dgm:prSet presAssocID="{D5E372E5-3A26-4FAD-BF73-17CFF400AF41}" presName="parBackupNorm" presStyleCnt="0"/>
      <dgm:spPr/>
    </dgm:pt>
    <dgm:pt modelId="{8A43ED65-341C-48D3-A3C2-52E201D215AA}" type="pres">
      <dgm:prSet presAssocID="{20D91A49-8064-40C7-9287-5D4DA2DA5D05}" presName="parSpace" presStyleCnt="0"/>
      <dgm:spPr/>
    </dgm:pt>
  </dgm:ptLst>
  <dgm:cxnLst>
    <dgm:cxn modelId="{65059304-735E-4EE9-8814-659AEBBCDEE3}" srcId="{AE42CEF4-E4AB-4C70-BCE6-051A34B29285}" destId="{D5E372E5-3A26-4FAD-BF73-17CFF400AF41}" srcOrd="4" destOrd="0" parTransId="{76ECBFCA-315C-4971-8748-77FFD5F0CD5C}" sibTransId="{20D91A49-8064-40C7-9287-5D4DA2DA5D05}"/>
    <dgm:cxn modelId="{24AAFD26-8CE6-4408-9CF9-46FE6D102669}" type="presOf" srcId="{AE47F2FA-0CBD-47A7-ADA2-7783650DFC09}" destId="{BBC0C9F3-4D46-4075-99EA-FAF0EF96AA3B}" srcOrd="0" destOrd="0" presId="urn:microsoft.com/office/officeart/2008/layout/CircleAccentTimeline"/>
    <dgm:cxn modelId="{5A603830-0858-4579-BB50-279D052EF528}" srcId="{A13BDCCD-A889-4CE4-9C96-9E8B76A1DD10}" destId="{AE47F2FA-0CBD-47A7-ADA2-7783650DFC09}" srcOrd="0" destOrd="0" parTransId="{5CC685B3-2911-470A-B5A4-CCA7B0FC44A1}" sibTransId="{22184FD0-58E9-4705-8415-46AD72FFB755}"/>
    <dgm:cxn modelId="{82403B35-291A-478D-9DF4-EBAA1F11BA37}" type="presOf" srcId="{315FAD92-D46C-456E-B965-979C1F6559B4}" destId="{01938DE9-72D0-417A-AA5E-CC350353695F}" srcOrd="0" destOrd="0" presId="urn:microsoft.com/office/officeart/2008/layout/CircleAccentTimeline"/>
    <dgm:cxn modelId="{A438E86D-8B16-41AB-997D-7961383EA18A}" srcId="{AE42CEF4-E4AB-4C70-BCE6-051A34B29285}" destId="{CC410907-4398-42E2-AD48-F61258AF0E6F}" srcOrd="3" destOrd="0" parTransId="{413ADDC2-249B-4015-99F7-4B786E3365A8}" sibTransId="{031FF24F-66BD-4DBF-8336-2A06DA17869B}"/>
    <dgm:cxn modelId="{1090604F-36C3-44A5-9683-DD420F543BB4}" srcId="{AE42CEF4-E4AB-4C70-BCE6-051A34B29285}" destId="{A13BDCCD-A889-4CE4-9C96-9E8B76A1DD10}" srcOrd="2" destOrd="0" parTransId="{F42D0FAB-7DDD-4B0F-9E0B-08D5F70406C0}" sibTransId="{7AB3D40F-F6DA-49E6-84B0-2097AF888E41}"/>
    <dgm:cxn modelId="{B3C20A70-FAF3-40D7-814C-568E3D0AB04C}" type="presOf" srcId="{FAA234CF-4CA5-4870-AC65-B1D1ECC6D911}" destId="{B69D40DC-D414-441A-BDEB-7442BF68D59D}" srcOrd="0" destOrd="0" presId="urn:microsoft.com/office/officeart/2008/layout/CircleAccentTimeline"/>
    <dgm:cxn modelId="{E0BF2E78-23C5-4A77-AB56-AE3167604A1A}" type="presOf" srcId="{CC410907-4398-42E2-AD48-F61258AF0E6F}" destId="{687EFE78-0B9A-40F5-8D98-D4E2F918E92F}" srcOrd="0" destOrd="0" presId="urn:microsoft.com/office/officeart/2008/layout/CircleAccentTimeline"/>
    <dgm:cxn modelId="{3BB3667D-AE9B-403D-B100-710A7FF33DB9}" type="presOf" srcId="{AE42CEF4-E4AB-4C70-BCE6-051A34B29285}" destId="{899458CE-F5C4-44E4-8222-7FF2663BE9D5}" srcOrd="0" destOrd="0" presId="urn:microsoft.com/office/officeart/2008/layout/CircleAccentTimeline"/>
    <dgm:cxn modelId="{03C8457F-E3FB-4C1E-8E81-AD18CE30666F}" srcId="{CC410907-4398-42E2-AD48-F61258AF0E6F}" destId="{46DAC8C9-E074-4605-B1EA-5714FD23F121}" srcOrd="0" destOrd="0" parTransId="{1BC34B73-8C5A-4FF5-AAA1-C82573E75BD3}" sibTransId="{DBC5079E-1051-4A8E-9AF5-EF2E60E2BC90}"/>
    <dgm:cxn modelId="{77CF669A-82A6-4D3F-804A-2EE58787E21A}" srcId="{AE42CEF4-E4AB-4C70-BCE6-051A34B29285}" destId="{FAA234CF-4CA5-4870-AC65-B1D1ECC6D911}" srcOrd="0" destOrd="0" parTransId="{E590F069-8C07-427D-830C-1ECCDBB8590B}" sibTransId="{2AD6B291-B402-4032-928B-B3B7D9F8DC0F}"/>
    <dgm:cxn modelId="{4A574AA2-C88B-4C51-AE89-60664080B21E}" type="presOf" srcId="{D5E372E5-3A26-4FAD-BF73-17CFF400AF41}" destId="{43EA3B53-D89C-478E-BF7D-7C9B5A43D0E6}" srcOrd="0" destOrd="0" presId="urn:microsoft.com/office/officeart/2008/layout/CircleAccentTimeline"/>
    <dgm:cxn modelId="{B169EFAB-E2F6-468B-B408-F45164E34D32}" srcId="{AE42CEF4-E4AB-4C70-BCE6-051A34B29285}" destId="{315FAD92-D46C-456E-B965-979C1F6559B4}" srcOrd="1" destOrd="0" parTransId="{5B8CE525-3C6A-4995-90A8-98F41F3ACF69}" sibTransId="{3C2F1349-D685-4484-AD70-92E9C038B75C}"/>
    <dgm:cxn modelId="{3F7C5CAF-3522-41CF-A171-53A5502B73DB}" type="presOf" srcId="{2D74FC92-5A2D-45DF-B4FC-7E52C8361B4A}" destId="{1967D560-C774-4979-A362-D46B4E63CD05}" srcOrd="0" destOrd="0" presId="urn:microsoft.com/office/officeart/2008/layout/CircleAccentTimeline"/>
    <dgm:cxn modelId="{1EFD5CB4-7B41-438D-BD30-B72686C2EBB3}" type="presOf" srcId="{A13BDCCD-A889-4CE4-9C96-9E8B76A1DD10}" destId="{174A24DD-6B73-4DA1-BC8B-8E14E2C05DA8}" srcOrd="0" destOrd="0" presId="urn:microsoft.com/office/officeart/2008/layout/CircleAccentTimeline"/>
    <dgm:cxn modelId="{A35550C6-F15E-457B-B0DF-09A52DD1C212}" srcId="{FAA234CF-4CA5-4870-AC65-B1D1ECC6D911}" destId="{2D74FC92-5A2D-45DF-B4FC-7E52C8361B4A}" srcOrd="0" destOrd="0" parTransId="{52A9C7E7-2DE1-4596-98D5-DEC945CAF662}" sibTransId="{9073292E-490A-45DC-B1D5-583BBFFE0A86}"/>
    <dgm:cxn modelId="{CA35B3ED-71A0-4E71-800B-CB9746E37CF1}" type="presOf" srcId="{46DAC8C9-E074-4605-B1EA-5714FD23F121}" destId="{259C7DF0-B46E-42BE-8E1D-75CB34C3E096}" srcOrd="0" destOrd="0" presId="urn:microsoft.com/office/officeart/2008/layout/CircleAccentTimeline"/>
    <dgm:cxn modelId="{E5B692F8-F0B2-441F-8A4C-ED4674A5FFF4}" type="presParOf" srcId="{899458CE-F5C4-44E4-8222-7FF2663BE9D5}" destId="{26CCE039-0D71-47E3-BAB7-AEA39525298F}" srcOrd="0" destOrd="0" presId="urn:microsoft.com/office/officeart/2008/layout/CircleAccentTimeline"/>
    <dgm:cxn modelId="{74AFB781-47B8-43E9-9561-F37E6C6A6ABA}" type="presParOf" srcId="{26CCE039-0D71-47E3-BAB7-AEA39525298F}" destId="{BA4DF37E-8D83-4322-8575-4BF2329FA00D}" srcOrd="0" destOrd="0" presId="urn:microsoft.com/office/officeart/2008/layout/CircleAccentTimeline"/>
    <dgm:cxn modelId="{D9D5BC08-4363-4952-840A-FC3984F0ECA5}" type="presParOf" srcId="{26CCE039-0D71-47E3-BAB7-AEA39525298F}" destId="{B69D40DC-D414-441A-BDEB-7442BF68D59D}" srcOrd="1" destOrd="0" presId="urn:microsoft.com/office/officeart/2008/layout/CircleAccentTimeline"/>
    <dgm:cxn modelId="{4E97117B-CF58-405D-9F60-A91E816A43FB}" type="presParOf" srcId="{26CCE039-0D71-47E3-BAB7-AEA39525298F}" destId="{5770B079-749D-4451-8351-DE2ECD5AC0A1}" srcOrd="2" destOrd="0" presId="urn:microsoft.com/office/officeart/2008/layout/CircleAccentTimeline"/>
    <dgm:cxn modelId="{36767431-E792-47FB-85E4-5F6D644565A4}" type="presParOf" srcId="{899458CE-F5C4-44E4-8222-7FF2663BE9D5}" destId="{6555920B-8F07-4A5C-8464-A629CA2735FA}" srcOrd="1" destOrd="0" presId="urn:microsoft.com/office/officeart/2008/layout/CircleAccentTimeline"/>
    <dgm:cxn modelId="{70171131-5A14-48A6-9956-47F9F62423DA}" type="presParOf" srcId="{899458CE-F5C4-44E4-8222-7FF2663BE9D5}" destId="{951027E5-D2DF-41DD-8D1E-2E5B9E9CC59A}" srcOrd="2" destOrd="0" presId="urn:microsoft.com/office/officeart/2008/layout/CircleAccentTimeline"/>
    <dgm:cxn modelId="{3E4C78B2-3877-42FF-840F-B397742C2985}" type="presParOf" srcId="{899458CE-F5C4-44E4-8222-7FF2663BE9D5}" destId="{660A9A2C-CA1F-4ADD-804A-B6E06BFB7DAF}" srcOrd="3" destOrd="0" presId="urn:microsoft.com/office/officeart/2008/layout/CircleAccentTimeline"/>
    <dgm:cxn modelId="{4B998910-DD5F-4F24-A7E6-FF77DA630413}" type="presParOf" srcId="{899458CE-F5C4-44E4-8222-7FF2663BE9D5}" destId="{0E883B86-7F85-4DDA-B9B9-548CAF8F3DA5}" srcOrd="4" destOrd="0" presId="urn:microsoft.com/office/officeart/2008/layout/CircleAccentTimeline"/>
    <dgm:cxn modelId="{929E4B73-7EA4-491C-8BA2-5821496FD23E}" type="presParOf" srcId="{0E883B86-7F85-4DDA-B9B9-548CAF8F3DA5}" destId="{E97F0B50-A762-45F7-A0E2-EB67CE5662B1}" srcOrd="0" destOrd="0" presId="urn:microsoft.com/office/officeart/2008/layout/CircleAccentTimeline"/>
    <dgm:cxn modelId="{6E866F8E-86B8-4C86-93F3-440E6CBEF515}" type="presParOf" srcId="{0E883B86-7F85-4DDA-B9B9-548CAF8F3DA5}" destId="{1967D560-C774-4979-A362-D46B4E63CD05}" srcOrd="1" destOrd="0" presId="urn:microsoft.com/office/officeart/2008/layout/CircleAccentTimeline"/>
    <dgm:cxn modelId="{04D3F931-8EA7-4D07-BB4C-A6A0A35E092B}" type="presParOf" srcId="{0E883B86-7F85-4DDA-B9B9-548CAF8F3DA5}" destId="{214776A6-46AF-496D-ADD2-451289B7BEA8}" srcOrd="2" destOrd="0" presId="urn:microsoft.com/office/officeart/2008/layout/CircleAccentTimeline"/>
    <dgm:cxn modelId="{703C03E5-ECDA-49B6-8BB5-3FF45CFBA183}" type="presParOf" srcId="{899458CE-F5C4-44E4-8222-7FF2663BE9D5}" destId="{B9AA5C74-9BE9-421E-AA3B-F539D55D2EAE}" srcOrd="5" destOrd="0" presId="urn:microsoft.com/office/officeart/2008/layout/CircleAccentTimeline"/>
    <dgm:cxn modelId="{4E1ADD90-DF38-468C-9028-50382B56EEB7}" type="presParOf" srcId="{899458CE-F5C4-44E4-8222-7FF2663BE9D5}" destId="{18F1E141-1230-412F-A600-3C729F8DB081}" srcOrd="6" destOrd="0" presId="urn:microsoft.com/office/officeart/2008/layout/CircleAccentTimeline"/>
    <dgm:cxn modelId="{25366534-F510-41CC-868F-0AB700C1639D}" type="presParOf" srcId="{899458CE-F5C4-44E4-8222-7FF2663BE9D5}" destId="{B71353E0-B885-4957-88B8-EEEBA176485F}" srcOrd="7" destOrd="0" presId="urn:microsoft.com/office/officeart/2008/layout/CircleAccentTimeline"/>
    <dgm:cxn modelId="{91DA11BA-E14C-49C0-BDAF-6245B7AEECA5}" type="presParOf" srcId="{B71353E0-B885-4957-88B8-EEEBA176485F}" destId="{E8346149-9B35-42FB-9346-51B5DD5EC68A}" srcOrd="0" destOrd="0" presId="urn:microsoft.com/office/officeart/2008/layout/CircleAccentTimeline"/>
    <dgm:cxn modelId="{24D78F12-CA18-4310-881F-9349E89066B4}" type="presParOf" srcId="{B71353E0-B885-4957-88B8-EEEBA176485F}" destId="{01938DE9-72D0-417A-AA5E-CC350353695F}" srcOrd="1" destOrd="0" presId="urn:microsoft.com/office/officeart/2008/layout/CircleAccentTimeline"/>
    <dgm:cxn modelId="{C87C4A36-F5E2-4426-9090-0C25B54ABC83}" type="presParOf" srcId="{B71353E0-B885-4957-88B8-EEEBA176485F}" destId="{9B845739-7775-49E0-8543-C8C45CEE946E}" srcOrd="2" destOrd="0" presId="urn:microsoft.com/office/officeart/2008/layout/CircleAccentTimeline"/>
    <dgm:cxn modelId="{7654A744-171A-40D4-B4B6-21DD4BB2285B}" type="presParOf" srcId="{899458CE-F5C4-44E4-8222-7FF2663BE9D5}" destId="{97A9C45B-370E-49D0-A6A1-BD6A000BDCCF}" srcOrd="8" destOrd="0" presId="urn:microsoft.com/office/officeart/2008/layout/CircleAccentTimeline"/>
    <dgm:cxn modelId="{210581F0-58CE-439A-A359-0EDFDC46DAB7}" type="presParOf" srcId="{899458CE-F5C4-44E4-8222-7FF2663BE9D5}" destId="{53BC2818-27DD-4BDC-A408-96B74FCA7895}" srcOrd="9" destOrd="0" presId="urn:microsoft.com/office/officeart/2008/layout/CircleAccentTimeline"/>
    <dgm:cxn modelId="{2239F170-F33E-424D-865C-28EF4BD02870}" type="presParOf" srcId="{899458CE-F5C4-44E4-8222-7FF2663BE9D5}" destId="{FEDC24A4-7323-4618-83EE-4CBBA172AF77}" srcOrd="10" destOrd="0" presId="urn:microsoft.com/office/officeart/2008/layout/CircleAccentTimeline"/>
    <dgm:cxn modelId="{DABA297C-C8A8-42AF-AF7E-749D6F5B741C}" type="presParOf" srcId="{FEDC24A4-7323-4618-83EE-4CBBA172AF77}" destId="{3D40F6D5-892A-4612-A4E5-DD483B03E9C5}" srcOrd="0" destOrd="0" presId="urn:microsoft.com/office/officeart/2008/layout/CircleAccentTimeline"/>
    <dgm:cxn modelId="{4F09347D-5A16-4369-BE42-4D370E2C7508}" type="presParOf" srcId="{FEDC24A4-7323-4618-83EE-4CBBA172AF77}" destId="{174A24DD-6B73-4DA1-BC8B-8E14E2C05DA8}" srcOrd="1" destOrd="0" presId="urn:microsoft.com/office/officeart/2008/layout/CircleAccentTimeline"/>
    <dgm:cxn modelId="{4067C4BA-BA76-4FA1-8DC0-6689791434B4}" type="presParOf" srcId="{FEDC24A4-7323-4618-83EE-4CBBA172AF77}" destId="{C7675631-0920-49DE-88D1-7033EABAB97F}" srcOrd="2" destOrd="0" presId="urn:microsoft.com/office/officeart/2008/layout/CircleAccentTimeline"/>
    <dgm:cxn modelId="{EC99740B-78B4-4A8B-8441-6F45AFC691D3}" type="presParOf" srcId="{899458CE-F5C4-44E4-8222-7FF2663BE9D5}" destId="{406BCA3C-BF18-45FA-89E2-EDD8B693DCCF}" srcOrd="11" destOrd="0" presId="urn:microsoft.com/office/officeart/2008/layout/CircleAccentTimeline"/>
    <dgm:cxn modelId="{A9535197-7643-42B0-9906-1BDBBA4E0B4F}" type="presParOf" srcId="{899458CE-F5C4-44E4-8222-7FF2663BE9D5}" destId="{98DA9CB4-F0B8-45CE-ABA9-29B9CFF9F8B6}" srcOrd="12" destOrd="0" presId="urn:microsoft.com/office/officeart/2008/layout/CircleAccentTimeline"/>
    <dgm:cxn modelId="{33E11673-F8A2-4BD6-A121-F73CB35CCE4B}" type="presParOf" srcId="{899458CE-F5C4-44E4-8222-7FF2663BE9D5}" destId="{89A59F6C-F621-4A4C-96F7-692D59F73E22}" srcOrd="13" destOrd="0" presId="urn:microsoft.com/office/officeart/2008/layout/CircleAccentTimeline"/>
    <dgm:cxn modelId="{DE1432EB-78F1-43A7-A654-970F8FB6D3F8}" type="presParOf" srcId="{899458CE-F5C4-44E4-8222-7FF2663BE9D5}" destId="{02C9CE45-F2D9-4633-9523-F773F3A798D7}" srcOrd="14" destOrd="0" presId="urn:microsoft.com/office/officeart/2008/layout/CircleAccentTimeline"/>
    <dgm:cxn modelId="{6031973D-BE51-4891-BEB3-099FBAB81C81}" type="presParOf" srcId="{02C9CE45-F2D9-4633-9523-F773F3A798D7}" destId="{33E7F576-8237-494E-A6BD-061BA1BC5564}" srcOrd="0" destOrd="0" presId="urn:microsoft.com/office/officeart/2008/layout/CircleAccentTimeline"/>
    <dgm:cxn modelId="{B57DF6D9-A5B0-4635-82C1-CDE60DAC4473}" type="presParOf" srcId="{02C9CE45-F2D9-4633-9523-F773F3A798D7}" destId="{BBC0C9F3-4D46-4075-99EA-FAF0EF96AA3B}" srcOrd="1" destOrd="0" presId="urn:microsoft.com/office/officeart/2008/layout/CircleAccentTimeline"/>
    <dgm:cxn modelId="{50051925-B3E7-4586-BF09-AC0F097AAE05}" type="presParOf" srcId="{02C9CE45-F2D9-4633-9523-F773F3A798D7}" destId="{039DCA48-EED5-4D3D-B878-E5FE60E20509}" srcOrd="2" destOrd="0" presId="urn:microsoft.com/office/officeart/2008/layout/CircleAccentTimeline"/>
    <dgm:cxn modelId="{4F1772CD-4257-4E3B-86DE-AD98DBFA9385}" type="presParOf" srcId="{899458CE-F5C4-44E4-8222-7FF2663BE9D5}" destId="{FF8F09BC-73AA-4600-B88E-F3B5D07E78FB}" srcOrd="15" destOrd="0" presId="urn:microsoft.com/office/officeart/2008/layout/CircleAccentTimeline"/>
    <dgm:cxn modelId="{A49CB37A-29B9-4AA9-8A8D-FF96149FA5A6}" type="presParOf" srcId="{899458CE-F5C4-44E4-8222-7FF2663BE9D5}" destId="{F5723E10-6039-4C1F-993A-482FCA1F3C6B}" srcOrd="16" destOrd="0" presId="urn:microsoft.com/office/officeart/2008/layout/CircleAccentTimeline"/>
    <dgm:cxn modelId="{A0740AF6-FE0B-4E96-AF3C-537E0A89861A}" type="presParOf" srcId="{899458CE-F5C4-44E4-8222-7FF2663BE9D5}" destId="{AA03396A-95B5-4FD6-87B8-9220BCA4B0A7}" srcOrd="17" destOrd="0" presId="urn:microsoft.com/office/officeart/2008/layout/CircleAccentTimeline"/>
    <dgm:cxn modelId="{F8BF49FA-F74C-445A-8F95-C32F2A44E02C}" type="presParOf" srcId="{AA03396A-95B5-4FD6-87B8-9220BCA4B0A7}" destId="{E181697C-E5D2-472B-AA8D-7E0E33A80793}" srcOrd="0" destOrd="0" presId="urn:microsoft.com/office/officeart/2008/layout/CircleAccentTimeline"/>
    <dgm:cxn modelId="{786B9541-B0B3-434D-A5B5-95EF96B09CA8}" type="presParOf" srcId="{AA03396A-95B5-4FD6-87B8-9220BCA4B0A7}" destId="{687EFE78-0B9A-40F5-8D98-D4E2F918E92F}" srcOrd="1" destOrd="0" presId="urn:microsoft.com/office/officeart/2008/layout/CircleAccentTimeline"/>
    <dgm:cxn modelId="{7ED7F1C7-CCFA-420A-8418-6A54B89E4168}" type="presParOf" srcId="{AA03396A-95B5-4FD6-87B8-9220BCA4B0A7}" destId="{E6BCC3C9-2FCE-42A4-81EA-F97B1F202687}" srcOrd="2" destOrd="0" presId="urn:microsoft.com/office/officeart/2008/layout/CircleAccentTimeline"/>
    <dgm:cxn modelId="{91A5BA35-5998-4435-8226-5FC7E407C043}" type="presParOf" srcId="{899458CE-F5C4-44E4-8222-7FF2663BE9D5}" destId="{FD38817D-2BBC-4887-A0FF-D4EC7941BAE8}" srcOrd="18" destOrd="0" presId="urn:microsoft.com/office/officeart/2008/layout/CircleAccentTimeline"/>
    <dgm:cxn modelId="{3DAEF945-1C39-488F-B9F1-E779CCEE8A55}" type="presParOf" srcId="{899458CE-F5C4-44E4-8222-7FF2663BE9D5}" destId="{95565A30-BE2D-4232-AF99-E911A08B93CA}" srcOrd="19" destOrd="0" presId="urn:microsoft.com/office/officeart/2008/layout/CircleAccentTimeline"/>
    <dgm:cxn modelId="{7AAAC853-8629-4071-AB11-00BBB3901391}" type="presParOf" srcId="{899458CE-F5C4-44E4-8222-7FF2663BE9D5}" destId="{90958E4E-12C2-4C35-B178-DD6E1F84FAC8}" srcOrd="20" destOrd="0" presId="urn:microsoft.com/office/officeart/2008/layout/CircleAccentTimeline"/>
    <dgm:cxn modelId="{F4001797-5EF8-4120-B9CF-F7BEF9EA49A2}" type="presParOf" srcId="{899458CE-F5C4-44E4-8222-7FF2663BE9D5}" destId="{DCA34972-874E-4EEE-8FF2-C61231FF2F17}" srcOrd="21" destOrd="0" presId="urn:microsoft.com/office/officeart/2008/layout/CircleAccentTimeline"/>
    <dgm:cxn modelId="{A946AF22-B256-4869-912B-BF99CA537AA7}" type="presParOf" srcId="{DCA34972-874E-4EEE-8FF2-C61231FF2F17}" destId="{4EE57760-0031-4CB2-AC20-EE8A889154FA}" srcOrd="0" destOrd="0" presId="urn:microsoft.com/office/officeart/2008/layout/CircleAccentTimeline"/>
    <dgm:cxn modelId="{99E784AA-D73C-492F-BB0E-54C5C9B8958E}" type="presParOf" srcId="{DCA34972-874E-4EEE-8FF2-C61231FF2F17}" destId="{259C7DF0-B46E-42BE-8E1D-75CB34C3E096}" srcOrd="1" destOrd="0" presId="urn:microsoft.com/office/officeart/2008/layout/CircleAccentTimeline"/>
    <dgm:cxn modelId="{5C5F7D79-6EC8-43E6-9980-C16B69041589}" type="presParOf" srcId="{DCA34972-874E-4EEE-8FF2-C61231FF2F17}" destId="{86BDE24D-2A37-4030-94FD-FF99015118D1}" srcOrd="2" destOrd="0" presId="urn:microsoft.com/office/officeart/2008/layout/CircleAccentTimeline"/>
    <dgm:cxn modelId="{D0BCC5E8-3BF1-4701-A3C7-B9BB012B2E64}" type="presParOf" srcId="{899458CE-F5C4-44E4-8222-7FF2663BE9D5}" destId="{BE68C291-AA2F-4F1E-9CDA-28D995E23976}" srcOrd="22" destOrd="0" presId="urn:microsoft.com/office/officeart/2008/layout/CircleAccentTimeline"/>
    <dgm:cxn modelId="{2D10CC55-4222-41D6-BA5D-94BBE357314A}" type="presParOf" srcId="{899458CE-F5C4-44E4-8222-7FF2663BE9D5}" destId="{2617B9AA-38A5-471E-952B-59A248C65836}" srcOrd="23" destOrd="0" presId="urn:microsoft.com/office/officeart/2008/layout/CircleAccentTimeline"/>
    <dgm:cxn modelId="{E70A06FD-BAA5-4E86-90E5-2A7105DB8500}" type="presParOf" srcId="{899458CE-F5C4-44E4-8222-7FF2663BE9D5}" destId="{FF9DBEDA-32BB-4312-A5A4-F207DE47F20D}" srcOrd="24" destOrd="0" presId="urn:microsoft.com/office/officeart/2008/layout/CircleAccentTimeline"/>
    <dgm:cxn modelId="{CCE2ECD3-C724-4B06-8581-F481DDECFDA7}" type="presParOf" srcId="{FF9DBEDA-32BB-4312-A5A4-F207DE47F20D}" destId="{A0B0F7A5-3EC1-4417-A39B-CF86A35A9D2D}" srcOrd="0" destOrd="0" presId="urn:microsoft.com/office/officeart/2008/layout/CircleAccentTimeline"/>
    <dgm:cxn modelId="{AF4C4B4F-05D9-4442-BE18-C33F6E70AFD4}" type="presParOf" srcId="{FF9DBEDA-32BB-4312-A5A4-F207DE47F20D}" destId="{43EA3B53-D89C-478E-BF7D-7C9B5A43D0E6}" srcOrd="1" destOrd="0" presId="urn:microsoft.com/office/officeart/2008/layout/CircleAccentTimeline"/>
    <dgm:cxn modelId="{38D9FBA9-BEEE-45EF-B93F-3D40B8E48957}" type="presParOf" srcId="{FF9DBEDA-32BB-4312-A5A4-F207DE47F20D}" destId="{82C8E652-F51A-49C4-B372-45B0B258D3B8}" srcOrd="2" destOrd="0" presId="urn:microsoft.com/office/officeart/2008/layout/CircleAccentTimeline"/>
    <dgm:cxn modelId="{EF67831A-FE5E-483B-811B-9A17A770E0A0}" type="presParOf" srcId="{899458CE-F5C4-44E4-8222-7FF2663BE9D5}" destId="{23CB4EB1-6C02-40BB-AE28-B27FCA97A057}" srcOrd="25" destOrd="0" presId="urn:microsoft.com/office/officeart/2008/layout/CircleAccentTimeline"/>
    <dgm:cxn modelId="{6CFEC4A9-1A2E-4869-AE0C-FF02F4AEB8F8}" type="presParOf" srcId="{899458CE-F5C4-44E4-8222-7FF2663BE9D5}" destId="{8A43ED65-341C-48D3-A3C2-52E201D215AA}" srcOrd="26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E81594C-DEB0-422B-B207-E388D8B60C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750A87A-6408-468B-8926-88F63ECE904B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EC" sz="2000" b="1" dirty="0">
              <a:solidFill>
                <a:schemeClr val="tx1"/>
              </a:solidFill>
            </a:rPr>
            <a:t>Categorías</a:t>
          </a:r>
        </a:p>
      </dgm:t>
    </dgm:pt>
    <dgm:pt modelId="{FC04A268-F311-48D5-81E6-D4B1ECC00A9A}" type="parTrans" cxnId="{76CAA9A2-49F1-456A-8FD8-F292358A9DFA}">
      <dgm:prSet/>
      <dgm:spPr/>
      <dgm:t>
        <a:bodyPr/>
        <a:lstStyle/>
        <a:p>
          <a:endParaRPr lang="es-EC" sz="1600"/>
        </a:p>
      </dgm:t>
    </dgm:pt>
    <dgm:pt modelId="{0ED0AA25-9675-4778-8264-100D3D2ADC87}" type="sibTrans" cxnId="{76CAA9A2-49F1-456A-8FD8-F292358A9DFA}">
      <dgm:prSet/>
      <dgm:spPr/>
      <dgm:t>
        <a:bodyPr/>
        <a:lstStyle/>
        <a:p>
          <a:endParaRPr lang="es-EC" sz="1600"/>
        </a:p>
      </dgm:t>
    </dgm:pt>
    <dgm:pt modelId="{AA23810F-B72C-4558-A483-72599C99E339}">
      <dgm:prSet custT="1"/>
      <dgm:spPr/>
      <dgm:t>
        <a:bodyPr/>
        <a:lstStyle/>
        <a:p>
          <a:r>
            <a:rPr lang="es-EC" sz="2000" b="1" dirty="0"/>
            <a:t>Acreditado</a:t>
          </a:r>
          <a:endParaRPr lang="es-EC" sz="2000" dirty="0">
            <a:solidFill>
              <a:schemeClr val="tx1"/>
            </a:solidFill>
          </a:endParaRPr>
        </a:p>
      </dgm:t>
    </dgm:pt>
    <dgm:pt modelId="{3B74DD2F-91C7-433B-AFCA-431C921881A3}" type="parTrans" cxnId="{C48DC22D-572F-49DA-8A3D-2C07A7092C1B}">
      <dgm:prSet/>
      <dgm:spPr/>
      <dgm:t>
        <a:bodyPr/>
        <a:lstStyle/>
        <a:p>
          <a:endParaRPr lang="es-EC" sz="1600"/>
        </a:p>
      </dgm:t>
    </dgm:pt>
    <dgm:pt modelId="{29E7B5AB-1E44-4B63-BFED-D2356DE1EFC6}" type="sibTrans" cxnId="{C48DC22D-572F-49DA-8A3D-2C07A7092C1B}">
      <dgm:prSet/>
      <dgm:spPr/>
      <dgm:t>
        <a:bodyPr/>
        <a:lstStyle/>
        <a:p>
          <a:endParaRPr lang="es-EC" sz="1600"/>
        </a:p>
      </dgm:t>
    </dgm:pt>
    <dgm:pt modelId="{992B69A2-3014-4811-97F3-B08C7DA37916}">
      <dgm:prSet custT="1"/>
      <dgm:spPr/>
      <dgm:t>
        <a:bodyPr/>
        <a:lstStyle/>
        <a:p>
          <a:r>
            <a:rPr lang="es-EC" sz="2000" dirty="0"/>
            <a:t>Desempeño ≥ 60%</a:t>
          </a:r>
        </a:p>
      </dgm:t>
    </dgm:pt>
    <dgm:pt modelId="{9AF1EB7B-4538-4C43-9228-54BC57143CB2}" type="parTrans" cxnId="{A4DDDD1E-7989-4157-9590-43E3E056B02F}">
      <dgm:prSet/>
      <dgm:spPr/>
      <dgm:t>
        <a:bodyPr/>
        <a:lstStyle/>
        <a:p>
          <a:endParaRPr lang="es-EC" sz="1600"/>
        </a:p>
      </dgm:t>
    </dgm:pt>
    <dgm:pt modelId="{5B3E0B56-FF08-4DED-8850-6DBEA070D1F8}" type="sibTrans" cxnId="{A4DDDD1E-7989-4157-9590-43E3E056B02F}">
      <dgm:prSet/>
      <dgm:spPr/>
      <dgm:t>
        <a:bodyPr/>
        <a:lstStyle/>
        <a:p>
          <a:endParaRPr lang="es-EC" sz="1600"/>
        </a:p>
      </dgm:t>
    </dgm:pt>
    <dgm:pt modelId="{425EFAE3-AC40-43AD-A475-37B1A329177C}">
      <dgm:prSet custT="1"/>
      <dgm:spPr/>
      <dgm:t>
        <a:bodyPr/>
        <a:lstStyle/>
        <a:p>
          <a:r>
            <a:rPr lang="es-EC" sz="2000" b="1" dirty="0"/>
            <a:t>En proceso de acreditación </a:t>
          </a:r>
        </a:p>
      </dgm:t>
    </dgm:pt>
    <dgm:pt modelId="{34904EBF-8455-4DA3-B25E-44E58A36B1B9}" type="parTrans" cxnId="{1177509D-06EB-4BCD-A25B-9F9A989B81EF}">
      <dgm:prSet/>
      <dgm:spPr/>
      <dgm:t>
        <a:bodyPr/>
        <a:lstStyle/>
        <a:p>
          <a:endParaRPr lang="es-EC" sz="2000"/>
        </a:p>
      </dgm:t>
    </dgm:pt>
    <dgm:pt modelId="{26663137-C87C-4214-9C51-D419AEE889D9}" type="sibTrans" cxnId="{1177509D-06EB-4BCD-A25B-9F9A989B81EF}">
      <dgm:prSet/>
      <dgm:spPr/>
      <dgm:t>
        <a:bodyPr/>
        <a:lstStyle/>
        <a:p>
          <a:endParaRPr lang="es-EC" sz="2000"/>
        </a:p>
      </dgm:t>
    </dgm:pt>
    <dgm:pt modelId="{F69D5DB2-0D12-49A5-8956-A280B7C712FB}">
      <dgm:prSet custT="1"/>
      <dgm:spPr/>
      <dgm:t>
        <a:bodyPr/>
        <a:lstStyle/>
        <a:p>
          <a:r>
            <a:rPr lang="es-EC" sz="2000" dirty="0"/>
            <a:t>Desempeño &lt; 60%</a:t>
          </a:r>
        </a:p>
      </dgm:t>
    </dgm:pt>
    <dgm:pt modelId="{D7665E2B-4176-447C-B757-F93EE99CBDB3}" type="parTrans" cxnId="{88B36ADB-773A-4C2C-9C2D-FE5AD0A5A25D}">
      <dgm:prSet/>
      <dgm:spPr/>
      <dgm:t>
        <a:bodyPr/>
        <a:lstStyle/>
        <a:p>
          <a:endParaRPr lang="es-EC" sz="2000"/>
        </a:p>
      </dgm:t>
    </dgm:pt>
    <dgm:pt modelId="{4B12FFAD-8029-46DC-9CC3-16AE71CADC42}" type="sibTrans" cxnId="{88B36ADB-773A-4C2C-9C2D-FE5AD0A5A25D}">
      <dgm:prSet/>
      <dgm:spPr/>
      <dgm:t>
        <a:bodyPr/>
        <a:lstStyle/>
        <a:p>
          <a:endParaRPr lang="es-EC" sz="2000"/>
        </a:p>
      </dgm:t>
    </dgm:pt>
    <dgm:pt modelId="{4715ABB0-312B-4735-BBB2-4006CC7833E1}" type="pres">
      <dgm:prSet presAssocID="{0E81594C-DEB0-422B-B207-E388D8B60CE4}" presName="linear" presStyleCnt="0">
        <dgm:presLayoutVars>
          <dgm:animLvl val="lvl"/>
          <dgm:resizeHandles val="exact"/>
        </dgm:presLayoutVars>
      </dgm:prSet>
      <dgm:spPr/>
    </dgm:pt>
    <dgm:pt modelId="{71494AA1-8A06-41A0-AFE7-299FE9F117B1}" type="pres">
      <dgm:prSet presAssocID="{8750A87A-6408-468B-8926-88F63ECE904B}" presName="parentText" presStyleLbl="node1" presStyleIdx="0" presStyleCnt="1" custScaleY="46341">
        <dgm:presLayoutVars>
          <dgm:chMax val="0"/>
          <dgm:bulletEnabled val="1"/>
        </dgm:presLayoutVars>
      </dgm:prSet>
      <dgm:spPr/>
    </dgm:pt>
    <dgm:pt modelId="{547C91C3-9070-4963-80E9-EEC716BC7EF9}" type="pres">
      <dgm:prSet presAssocID="{8750A87A-6408-468B-8926-88F63ECE904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A4DDDD1E-7989-4157-9590-43E3E056B02F}" srcId="{AA23810F-B72C-4558-A483-72599C99E339}" destId="{992B69A2-3014-4811-97F3-B08C7DA37916}" srcOrd="0" destOrd="0" parTransId="{9AF1EB7B-4538-4C43-9228-54BC57143CB2}" sibTransId="{5B3E0B56-FF08-4DED-8850-6DBEA070D1F8}"/>
    <dgm:cxn modelId="{C48DC22D-572F-49DA-8A3D-2C07A7092C1B}" srcId="{8750A87A-6408-468B-8926-88F63ECE904B}" destId="{AA23810F-B72C-4558-A483-72599C99E339}" srcOrd="0" destOrd="0" parTransId="{3B74DD2F-91C7-433B-AFCA-431C921881A3}" sibTransId="{29E7B5AB-1E44-4B63-BFED-D2356DE1EFC6}"/>
    <dgm:cxn modelId="{7F39E696-578B-482B-A6CD-0AED2D9FD7FD}" type="presOf" srcId="{F69D5DB2-0D12-49A5-8956-A280B7C712FB}" destId="{547C91C3-9070-4963-80E9-EEC716BC7EF9}" srcOrd="0" destOrd="3" presId="urn:microsoft.com/office/officeart/2005/8/layout/vList2"/>
    <dgm:cxn modelId="{1177509D-06EB-4BCD-A25B-9F9A989B81EF}" srcId="{8750A87A-6408-468B-8926-88F63ECE904B}" destId="{425EFAE3-AC40-43AD-A475-37B1A329177C}" srcOrd="1" destOrd="0" parTransId="{34904EBF-8455-4DA3-B25E-44E58A36B1B9}" sibTransId="{26663137-C87C-4214-9C51-D419AEE889D9}"/>
    <dgm:cxn modelId="{76CAA9A2-49F1-456A-8FD8-F292358A9DFA}" srcId="{0E81594C-DEB0-422B-B207-E388D8B60CE4}" destId="{8750A87A-6408-468B-8926-88F63ECE904B}" srcOrd="0" destOrd="0" parTransId="{FC04A268-F311-48D5-81E6-D4B1ECC00A9A}" sibTransId="{0ED0AA25-9675-4778-8264-100D3D2ADC87}"/>
    <dgm:cxn modelId="{D93BC9CB-5A10-4761-AC0C-09A2959F464E}" type="presOf" srcId="{8750A87A-6408-468B-8926-88F63ECE904B}" destId="{71494AA1-8A06-41A0-AFE7-299FE9F117B1}" srcOrd="0" destOrd="0" presId="urn:microsoft.com/office/officeart/2005/8/layout/vList2"/>
    <dgm:cxn modelId="{F86103D0-26DF-47E1-932F-EB4BCCE4D97A}" type="presOf" srcId="{425EFAE3-AC40-43AD-A475-37B1A329177C}" destId="{547C91C3-9070-4963-80E9-EEC716BC7EF9}" srcOrd="0" destOrd="2" presId="urn:microsoft.com/office/officeart/2005/8/layout/vList2"/>
    <dgm:cxn modelId="{88B36ADB-773A-4C2C-9C2D-FE5AD0A5A25D}" srcId="{425EFAE3-AC40-43AD-A475-37B1A329177C}" destId="{F69D5DB2-0D12-49A5-8956-A280B7C712FB}" srcOrd="0" destOrd="0" parTransId="{D7665E2B-4176-447C-B757-F93EE99CBDB3}" sibTransId="{4B12FFAD-8029-46DC-9CC3-16AE71CADC42}"/>
    <dgm:cxn modelId="{D14518EF-D0AF-4A2D-A03F-5B941984A0E8}" type="presOf" srcId="{0E81594C-DEB0-422B-B207-E388D8B60CE4}" destId="{4715ABB0-312B-4735-BBB2-4006CC7833E1}" srcOrd="0" destOrd="0" presId="urn:microsoft.com/office/officeart/2005/8/layout/vList2"/>
    <dgm:cxn modelId="{A46083EF-6D3B-4066-89EC-D4F3F1FCF8E8}" type="presOf" srcId="{992B69A2-3014-4811-97F3-B08C7DA37916}" destId="{547C91C3-9070-4963-80E9-EEC716BC7EF9}" srcOrd="0" destOrd="1" presId="urn:microsoft.com/office/officeart/2005/8/layout/vList2"/>
    <dgm:cxn modelId="{A2C099FB-ED91-421D-BDC2-7A8177DF0DF0}" type="presOf" srcId="{AA23810F-B72C-4558-A483-72599C99E339}" destId="{547C91C3-9070-4963-80E9-EEC716BC7EF9}" srcOrd="0" destOrd="0" presId="urn:microsoft.com/office/officeart/2005/8/layout/vList2"/>
    <dgm:cxn modelId="{5825DC3F-727D-4226-803F-534B30DABF65}" type="presParOf" srcId="{4715ABB0-312B-4735-BBB2-4006CC7833E1}" destId="{71494AA1-8A06-41A0-AFE7-299FE9F117B1}" srcOrd="0" destOrd="0" presId="urn:microsoft.com/office/officeart/2005/8/layout/vList2"/>
    <dgm:cxn modelId="{ED46714A-37E5-4679-8164-F33934F3B9EC}" type="presParOf" srcId="{4715ABB0-312B-4735-BBB2-4006CC7833E1}" destId="{547C91C3-9070-4963-80E9-EEC716BC7EF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954F71A-EF4F-45DD-8054-D9D21EF93CB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1EE30814-7C22-4F16-93D9-5BA45DE9F389}">
      <dgm:prSet phldrT="[Text]"/>
      <dgm:spPr/>
      <dgm:t>
        <a:bodyPr/>
        <a:lstStyle/>
        <a:p>
          <a:r>
            <a:rPr lang="es-EC" b="0" dirty="0"/>
            <a:t>Reorganización del modelo 2014: agosto 2019 </a:t>
          </a:r>
          <a:endParaRPr lang="en-US" b="0" dirty="0"/>
        </a:p>
      </dgm:t>
    </dgm:pt>
    <dgm:pt modelId="{5140EBBB-8F5F-4C24-B869-37A093C65482}" type="parTrans" cxnId="{90961C17-C8C4-4B39-8B1C-B1858B3424C0}">
      <dgm:prSet/>
      <dgm:spPr/>
      <dgm:t>
        <a:bodyPr/>
        <a:lstStyle/>
        <a:p>
          <a:endParaRPr lang="en-US" b="0"/>
        </a:p>
      </dgm:t>
    </dgm:pt>
    <dgm:pt modelId="{2441AA4F-3D31-45F0-9465-7919E10F0621}" type="sibTrans" cxnId="{90961C17-C8C4-4B39-8B1C-B1858B3424C0}">
      <dgm:prSet/>
      <dgm:spPr/>
      <dgm:t>
        <a:bodyPr/>
        <a:lstStyle/>
        <a:p>
          <a:endParaRPr lang="en-US" b="0"/>
        </a:p>
      </dgm:t>
    </dgm:pt>
    <dgm:pt modelId="{77D01597-AD7B-450D-B822-2346C8D7BFED}">
      <dgm:prSet phldrT="[Text]"/>
      <dgm:spPr/>
      <dgm:t>
        <a:bodyPr/>
        <a:lstStyle/>
        <a:p>
          <a:r>
            <a:rPr lang="es-EC" b="0" dirty="0"/>
            <a:t>Aprobación del modelo y cronograma: febrero 2020</a:t>
          </a:r>
          <a:endParaRPr lang="en-US" b="0" dirty="0"/>
        </a:p>
      </dgm:t>
    </dgm:pt>
    <dgm:pt modelId="{ECC0F6AC-14DA-4155-9A8F-4081EDFA90D0}" type="parTrans" cxnId="{B0D6E3BE-1693-464F-B836-28F45B5F290C}">
      <dgm:prSet/>
      <dgm:spPr/>
      <dgm:t>
        <a:bodyPr/>
        <a:lstStyle/>
        <a:p>
          <a:endParaRPr lang="en-US" b="0"/>
        </a:p>
      </dgm:t>
    </dgm:pt>
    <dgm:pt modelId="{BE1BC388-2B06-4E61-9611-69F2C28D82A5}" type="sibTrans" cxnId="{B0D6E3BE-1693-464F-B836-28F45B5F290C}">
      <dgm:prSet/>
      <dgm:spPr/>
      <dgm:t>
        <a:bodyPr/>
        <a:lstStyle/>
        <a:p>
          <a:endParaRPr lang="en-US" b="0"/>
        </a:p>
      </dgm:t>
    </dgm:pt>
    <dgm:pt modelId="{9E40A9B4-062B-4681-A462-F34E97A35BAA}">
      <dgm:prSet phldrT="[Text]"/>
      <dgm:spPr/>
      <dgm:t>
        <a:bodyPr/>
        <a:lstStyle/>
        <a:p>
          <a:r>
            <a:rPr lang="es-EC" b="0" dirty="0">
              <a:latin typeface="Calibri"/>
              <a:ea typeface="+mn-ea"/>
              <a:cs typeface="+mn-cs"/>
            </a:rPr>
            <a:t>Creación del módulo SIIES: marzo 2020</a:t>
          </a:r>
          <a:endParaRPr lang="en-US" b="0" dirty="0"/>
        </a:p>
      </dgm:t>
    </dgm:pt>
    <dgm:pt modelId="{4BC16BBC-22E3-40B9-AB02-F50939A19D47}" type="parTrans" cxnId="{191658F6-C6CD-45E5-8C71-1324A34781D4}">
      <dgm:prSet/>
      <dgm:spPr/>
      <dgm:t>
        <a:bodyPr/>
        <a:lstStyle/>
        <a:p>
          <a:endParaRPr lang="en-US" b="0"/>
        </a:p>
      </dgm:t>
    </dgm:pt>
    <dgm:pt modelId="{B7BDBB4D-135A-471B-BFBE-AFB7A561DF1B}" type="sibTrans" cxnId="{191658F6-C6CD-45E5-8C71-1324A34781D4}">
      <dgm:prSet/>
      <dgm:spPr/>
      <dgm:t>
        <a:bodyPr/>
        <a:lstStyle/>
        <a:p>
          <a:endParaRPr lang="en-US" b="0"/>
        </a:p>
      </dgm:t>
    </dgm:pt>
    <dgm:pt modelId="{381E2F17-A887-4586-B823-29EE1C71F87B}">
      <dgm:prSet phldrT="[Text]"/>
      <dgm:spPr/>
      <dgm:t>
        <a:bodyPr/>
        <a:lstStyle/>
        <a:p>
          <a:r>
            <a:rPr lang="es-EC" b="0" dirty="0">
              <a:latin typeface="Calibri"/>
              <a:ea typeface="+mn-ea"/>
              <a:cs typeface="+mn-cs"/>
            </a:rPr>
            <a:t>Capacitación a las ISTT: abril 2020</a:t>
          </a:r>
          <a:endParaRPr lang="en-US" b="0" dirty="0"/>
        </a:p>
      </dgm:t>
    </dgm:pt>
    <dgm:pt modelId="{251B76CF-669C-4C4F-86DF-AEE9BBD81861}" type="parTrans" cxnId="{3E0F38F9-E0D8-4A4A-AEC6-E08A74E949F1}">
      <dgm:prSet/>
      <dgm:spPr/>
      <dgm:t>
        <a:bodyPr/>
        <a:lstStyle/>
        <a:p>
          <a:endParaRPr lang="en-US" b="0"/>
        </a:p>
      </dgm:t>
    </dgm:pt>
    <dgm:pt modelId="{01E1779F-72F8-475D-B41B-6DC3BB026174}" type="sibTrans" cxnId="{3E0F38F9-E0D8-4A4A-AEC6-E08A74E949F1}">
      <dgm:prSet/>
      <dgm:spPr/>
      <dgm:t>
        <a:bodyPr/>
        <a:lstStyle/>
        <a:p>
          <a:endParaRPr lang="en-US" b="0"/>
        </a:p>
      </dgm:t>
    </dgm:pt>
    <dgm:pt modelId="{A8740188-BFD2-43C8-BE61-E74873F6C535}" type="pres">
      <dgm:prSet presAssocID="{4954F71A-EF4F-45DD-8054-D9D21EF93CB2}" presName="Name0" presStyleCnt="0">
        <dgm:presLayoutVars>
          <dgm:chMax val="7"/>
          <dgm:chPref val="7"/>
          <dgm:dir/>
        </dgm:presLayoutVars>
      </dgm:prSet>
      <dgm:spPr/>
    </dgm:pt>
    <dgm:pt modelId="{8F50AF99-BF0A-4D7E-B626-56191C7E67E5}" type="pres">
      <dgm:prSet presAssocID="{4954F71A-EF4F-45DD-8054-D9D21EF93CB2}" presName="Name1" presStyleCnt="0"/>
      <dgm:spPr/>
    </dgm:pt>
    <dgm:pt modelId="{B3154760-7B03-44AB-AD86-79D7AAB89411}" type="pres">
      <dgm:prSet presAssocID="{4954F71A-EF4F-45DD-8054-D9D21EF93CB2}" presName="cycle" presStyleCnt="0"/>
      <dgm:spPr/>
    </dgm:pt>
    <dgm:pt modelId="{38EF4A0F-C3D0-4B18-B499-783A993CDE29}" type="pres">
      <dgm:prSet presAssocID="{4954F71A-EF4F-45DD-8054-D9D21EF93CB2}" presName="srcNode" presStyleLbl="node1" presStyleIdx="0" presStyleCnt="4"/>
      <dgm:spPr/>
    </dgm:pt>
    <dgm:pt modelId="{D22D1553-90FA-4262-B4B7-5241C0B0AE6B}" type="pres">
      <dgm:prSet presAssocID="{4954F71A-EF4F-45DD-8054-D9D21EF93CB2}" presName="conn" presStyleLbl="parChTrans1D2" presStyleIdx="0" presStyleCnt="1"/>
      <dgm:spPr/>
    </dgm:pt>
    <dgm:pt modelId="{3DB4D37E-8DDE-4808-9079-78405A55CA81}" type="pres">
      <dgm:prSet presAssocID="{4954F71A-EF4F-45DD-8054-D9D21EF93CB2}" presName="extraNode" presStyleLbl="node1" presStyleIdx="0" presStyleCnt="4"/>
      <dgm:spPr/>
    </dgm:pt>
    <dgm:pt modelId="{3C000B45-A4F5-4F6D-80E0-762DA9D6528D}" type="pres">
      <dgm:prSet presAssocID="{4954F71A-EF4F-45DD-8054-D9D21EF93CB2}" presName="dstNode" presStyleLbl="node1" presStyleIdx="0" presStyleCnt="4"/>
      <dgm:spPr/>
    </dgm:pt>
    <dgm:pt modelId="{DF9C19B2-6CA0-40AE-A5A1-D8C7311F8CF6}" type="pres">
      <dgm:prSet presAssocID="{1EE30814-7C22-4F16-93D9-5BA45DE9F389}" presName="text_1" presStyleLbl="node1" presStyleIdx="0" presStyleCnt="4">
        <dgm:presLayoutVars>
          <dgm:bulletEnabled val="1"/>
        </dgm:presLayoutVars>
      </dgm:prSet>
      <dgm:spPr/>
    </dgm:pt>
    <dgm:pt modelId="{0D636925-D2C7-4662-9979-4BD8613FCA77}" type="pres">
      <dgm:prSet presAssocID="{1EE30814-7C22-4F16-93D9-5BA45DE9F389}" presName="accent_1" presStyleCnt="0"/>
      <dgm:spPr/>
    </dgm:pt>
    <dgm:pt modelId="{0BFD1990-DA2F-4171-9737-A8BACC97EAFE}" type="pres">
      <dgm:prSet presAssocID="{1EE30814-7C22-4F16-93D9-5BA45DE9F389}" presName="accentRepeatNode" presStyleLbl="solidFgAcc1" presStyleIdx="0" presStyleCnt="4"/>
      <dgm:spPr/>
    </dgm:pt>
    <dgm:pt modelId="{DAF00584-B3F7-40B9-8331-3203C98CF5A4}" type="pres">
      <dgm:prSet presAssocID="{77D01597-AD7B-450D-B822-2346C8D7BFED}" presName="text_2" presStyleLbl="node1" presStyleIdx="1" presStyleCnt="4">
        <dgm:presLayoutVars>
          <dgm:bulletEnabled val="1"/>
        </dgm:presLayoutVars>
      </dgm:prSet>
      <dgm:spPr/>
    </dgm:pt>
    <dgm:pt modelId="{6C021D49-5D53-43BA-BC62-CCD55E00B40C}" type="pres">
      <dgm:prSet presAssocID="{77D01597-AD7B-450D-B822-2346C8D7BFED}" presName="accent_2" presStyleCnt="0"/>
      <dgm:spPr/>
    </dgm:pt>
    <dgm:pt modelId="{EF631E36-586D-4E4C-A1C1-1369AEF7F608}" type="pres">
      <dgm:prSet presAssocID="{77D01597-AD7B-450D-B822-2346C8D7BFED}" presName="accentRepeatNode" presStyleLbl="solidFgAcc1" presStyleIdx="1" presStyleCnt="4"/>
      <dgm:spPr/>
    </dgm:pt>
    <dgm:pt modelId="{07B1AA16-B987-483E-9895-46C9FB0706C0}" type="pres">
      <dgm:prSet presAssocID="{9E40A9B4-062B-4681-A462-F34E97A35BAA}" presName="text_3" presStyleLbl="node1" presStyleIdx="2" presStyleCnt="4">
        <dgm:presLayoutVars>
          <dgm:bulletEnabled val="1"/>
        </dgm:presLayoutVars>
      </dgm:prSet>
      <dgm:spPr/>
    </dgm:pt>
    <dgm:pt modelId="{78DA9815-87FE-4637-AF32-C958EB55553C}" type="pres">
      <dgm:prSet presAssocID="{9E40A9B4-062B-4681-A462-F34E97A35BAA}" presName="accent_3" presStyleCnt="0"/>
      <dgm:spPr/>
    </dgm:pt>
    <dgm:pt modelId="{B98151C3-4439-4AC0-AA8C-B9C97024FA1B}" type="pres">
      <dgm:prSet presAssocID="{9E40A9B4-062B-4681-A462-F34E97A35BAA}" presName="accentRepeatNode" presStyleLbl="solidFgAcc1" presStyleIdx="2" presStyleCnt="4"/>
      <dgm:spPr/>
    </dgm:pt>
    <dgm:pt modelId="{D67BD059-C300-4C12-937A-139C8FD1903A}" type="pres">
      <dgm:prSet presAssocID="{381E2F17-A887-4586-B823-29EE1C71F87B}" presName="text_4" presStyleLbl="node1" presStyleIdx="3" presStyleCnt="4">
        <dgm:presLayoutVars>
          <dgm:bulletEnabled val="1"/>
        </dgm:presLayoutVars>
      </dgm:prSet>
      <dgm:spPr/>
    </dgm:pt>
    <dgm:pt modelId="{3F0072CE-8B50-473A-A926-672494CFF3D3}" type="pres">
      <dgm:prSet presAssocID="{381E2F17-A887-4586-B823-29EE1C71F87B}" presName="accent_4" presStyleCnt="0"/>
      <dgm:spPr/>
    </dgm:pt>
    <dgm:pt modelId="{B25F9691-4CC6-42CD-AC58-6B2F1380F745}" type="pres">
      <dgm:prSet presAssocID="{381E2F17-A887-4586-B823-29EE1C71F87B}" presName="accentRepeatNode" presStyleLbl="solidFgAcc1" presStyleIdx="3" presStyleCnt="4"/>
      <dgm:spPr/>
    </dgm:pt>
  </dgm:ptLst>
  <dgm:cxnLst>
    <dgm:cxn modelId="{90961C17-C8C4-4B39-8B1C-B1858B3424C0}" srcId="{4954F71A-EF4F-45DD-8054-D9D21EF93CB2}" destId="{1EE30814-7C22-4F16-93D9-5BA45DE9F389}" srcOrd="0" destOrd="0" parTransId="{5140EBBB-8F5F-4C24-B869-37A093C65482}" sibTransId="{2441AA4F-3D31-45F0-9465-7919E10F0621}"/>
    <dgm:cxn modelId="{6FCB5D1A-60FF-4164-9ECF-206AE65E39D3}" type="presOf" srcId="{381E2F17-A887-4586-B823-29EE1C71F87B}" destId="{D67BD059-C300-4C12-937A-139C8FD1903A}" srcOrd="0" destOrd="0" presId="urn:microsoft.com/office/officeart/2008/layout/VerticalCurvedList"/>
    <dgm:cxn modelId="{28880099-388B-4E4F-BC76-D4532F80D3B0}" type="presOf" srcId="{2441AA4F-3D31-45F0-9465-7919E10F0621}" destId="{D22D1553-90FA-4262-B4B7-5241C0B0AE6B}" srcOrd="0" destOrd="0" presId="urn:microsoft.com/office/officeart/2008/layout/VerticalCurvedList"/>
    <dgm:cxn modelId="{B0D6E3BE-1693-464F-B836-28F45B5F290C}" srcId="{4954F71A-EF4F-45DD-8054-D9D21EF93CB2}" destId="{77D01597-AD7B-450D-B822-2346C8D7BFED}" srcOrd="1" destOrd="0" parTransId="{ECC0F6AC-14DA-4155-9A8F-4081EDFA90D0}" sibTransId="{BE1BC388-2B06-4E61-9611-69F2C28D82A5}"/>
    <dgm:cxn modelId="{637230C4-1FFB-432E-9537-B784D53C9B75}" type="presOf" srcId="{1EE30814-7C22-4F16-93D9-5BA45DE9F389}" destId="{DF9C19B2-6CA0-40AE-A5A1-D8C7311F8CF6}" srcOrd="0" destOrd="0" presId="urn:microsoft.com/office/officeart/2008/layout/VerticalCurvedList"/>
    <dgm:cxn modelId="{D670F8C7-F5C0-44AE-9CA4-7B0750BE9C3C}" type="presOf" srcId="{77D01597-AD7B-450D-B822-2346C8D7BFED}" destId="{DAF00584-B3F7-40B9-8331-3203C98CF5A4}" srcOrd="0" destOrd="0" presId="urn:microsoft.com/office/officeart/2008/layout/VerticalCurvedList"/>
    <dgm:cxn modelId="{FC5A5CC8-5040-43B5-A2CE-C5FD0E7FBDD1}" type="presOf" srcId="{9E40A9B4-062B-4681-A462-F34E97A35BAA}" destId="{07B1AA16-B987-483E-9895-46C9FB0706C0}" srcOrd="0" destOrd="0" presId="urn:microsoft.com/office/officeart/2008/layout/VerticalCurvedList"/>
    <dgm:cxn modelId="{5F994FDA-3E7C-4BB5-93C1-4AB201496ABB}" type="presOf" srcId="{4954F71A-EF4F-45DD-8054-D9D21EF93CB2}" destId="{A8740188-BFD2-43C8-BE61-E74873F6C535}" srcOrd="0" destOrd="0" presId="urn:microsoft.com/office/officeart/2008/layout/VerticalCurvedList"/>
    <dgm:cxn modelId="{191658F6-C6CD-45E5-8C71-1324A34781D4}" srcId="{4954F71A-EF4F-45DD-8054-D9D21EF93CB2}" destId="{9E40A9B4-062B-4681-A462-F34E97A35BAA}" srcOrd="2" destOrd="0" parTransId="{4BC16BBC-22E3-40B9-AB02-F50939A19D47}" sibTransId="{B7BDBB4D-135A-471B-BFBE-AFB7A561DF1B}"/>
    <dgm:cxn modelId="{3E0F38F9-E0D8-4A4A-AEC6-E08A74E949F1}" srcId="{4954F71A-EF4F-45DD-8054-D9D21EF93CB2}" destId="{381E2F17-A887-4586-B823-29EE1C71F87B}" srcOrd="3" destOrd="0" parTransId="{251B76CF-669C-4C4F-86DF-AEE9BBD81861}" sibTransId="{01E1779F-72F8-475D-B41B-6DC3BB026174}"/>
    <dgm:cxn modelId="{65E85ADF-C816-4720-AEC3-88F1F2F59C84}" type="presParOf" srcId="{A8740188-BFD2-43C8-BE61-E74873F6C535}" destId="{8F50AF99-BF0A-4D7E-B626-56191C7E67E5}" srcOrd="0" destOrd="0" presId="urn:microsoft.com/office/officeart/2008/layout/VerticalCurvedList"/>
    <dgm:cxn modelId="{471A1C2B-3D32-4AFC-852A-04DEA33D61BF}" type="presParOf" srcId="{8F50AF99-BF0A-4D7E-B626-56191C7E67E5}" destId="{B3154760-7B03-44AB-AD86-79D7AAB89411}" srcOrd="0" destOrd="0" presId="urn:microsoft.com/office/officeart/2008/layout/VerticalCurvedList"/>
    <dgm:cxn modelId="{D4D77A53-44CA-44BC-A762-52CC38E41BCE}" type="presParOf" srcId="{B3154760-7B03-44AB-AD86-79D7AAB89411}" destId="{38EF4A0F-C3D0-4B18-B499-783A993CDE29}" srcOrd="0" destOrd="0" presId="urn:microsoft.com/office/officeart/2008/layout/VerticalCurvedList"/>
    <dgm:cxn modelId="{BEF5A0D3-C01E-446E-9C4A-4A50259B9EE3}" type="presParOf" srcId="{B3154760-7B03-44AB-AD86-79D7AAB89411}" destId="{D22D1553-90FA-4262-B4B7-5241C0B0AE6B}" srcOrd="1" destOrd="0" presId="urn:microsoft.com/office/officeart/2008/layout/VerticalCurvedList"/>
    <dgm:cxn modelId="{C5414178-2F21-4AF7-A33A-6A11217E14B5}" type="presParOf" srcId="{B3154760-7B03-44AB-AD86-79D7AAB89411}" destId="{3DB4D37E-8DDE-4808-9079-78405A55CA81}" srcOrd="2" destOrd="0" presId="urn:microsoft.com/office/officeart/2008/layout/VerticalCurvedList"/>
    <dgm:cxn modelId="{58F0D4BC-E084-459E-8652-5E8D8C0DD9FD}" type="presParOf" srcId="{B3154760-7B03-44AB-AD86-79D7AAB89411}" destId="{3C000B45-A4F5-4F6D-80E0-762DA9D6528D}" srcOrd="3" destOrd="0" presId="urn:microsoft.com/office/officeart/2008/layout/VerticalCurvedList"/>
    <dgm:cxn modelId="{D1099D9E-AD72-45F6-8967-FDFAB11576F3}" type="presParOf" srcId="{8F50AF99-BF0A-4D7E-B626-56191C7E67E5}" destId="{DF9C19B2-6CA0-40AE-A5A1-D8C7311F8CF6}" srcOrd="1" destOrd="0" presId="urn:microsoft.com/office/officeart/2008/layout/VerticalCurvedList"/>
    <dgm:cxn modelId="{66BD7E6D-03C9-456E-8475-049CC45EFB26}" type="presParOf" srcId="{8F50AF99-BF0A-4D7E-B626-56191C7E67E5}" destId="{0D636925-D2C7-4662-9979-4BD8613FCA77}" srcOrd="2" destOrd="0" presId="urn:microsoft.com/office/officeart/2008/layout/VerticalCurvedList"/>
    <dgm:cxn modelId="{B11C0E42-0F63-4128-8736-70E786144B1F}" type="presParOf" srcId="{0D636925-D2C7-4662-9979-4BD8613FCA77}" destId="{0BFD1990-DA2F-4171-9737-A8BACC97EAFE}" srcOrd="0" destOrd="0" presId="urn:microsoft.com/office/officeart/2008/layout/VerticalCurvedList"/>
    <dgm:cxn modelId="{12A954BA-E11B-4E80-906A-761429D5DE38}" type="presParOf" srcId="{8F50AF99-BF0A-4D7E-B626-56191C7E67E5}" destId="{DAF00584-B3F7-40B9-8331-3203C98CF5A4}" srcOrd="3" destOrd="0" presId="urn:microsoft.com/office/officeart/2008/layout/VerticalCurvedList"/>
    <dgm:cxn modelId="{CAF3BB32-3D48-42B6-B237-CF3A47D7AD29}" type="presParOf" srcId="{8F50AF99-BF0A-4D7E-B626-56191C7E67E5}" destId="{6C021D49-5D53-43BA-BC62-CCD55E00B40C}" srcOrd="4" destOrd="0" presId="urn:microsoft.com/office/officeart/2008/layout/VerticalCurvedList"/>
    <dgm:cxn modelId="{8D88B119-47FF-46EB-B480-A6E5596A06C5}" type="presParOf" srcId="{6C021D49-5D53-43BA-BC62-CCD55E00B40C}" destId="{EF631E36-586D-4E4C-A1C1-1369AEF7F608}" srcOrd="0" destOrd="0" presId="urn:microsoft.com/office/officeart/2008/layout/VerticalCurvedList"/>
    <dgm:cxn modelId="{7707BEA8-C877-4D03-BB11-F0A661143B6A}" type="presParOf" srcId="{8F50AF99-BF0A-4D7E-B626-56191C7E67E5}" destId="{07B1AA16-B987-483E-9895-46C9FB0706C0}" srcOrd="5" destOrd="0" presId="urn:microsoft.com/office/officeart/2008/layout/VerticalCurvedList"/>
    <dgm:cxn modelId="{0BA8BC88-3019-4A84-AA1C-F80111361782}" type="presParOf" srcId="{8F50AF99-BF0A-4D7E-B626-56191C7E67E5}" destId="{78DA9815-87FE-4637-AF32-C958EB55553C}" srcOrd="6" destOrd="0" presId="urn:microsoft.com/office/officeart/2008/layout/VerticalCurvedList"/>
    <dgm:cxn modelId="{B33856DC-560A-4604-AC49-9DF1461DD3EE}" type="presParOf" srcId="{78DA9815-87FE-4637-AF32-C958EB55553C}" destId="{B98151C3-4439-4AC0-AA8C-B9C97024FA1B}" srcOrd="0" destOrd="0" presId="urn:microsoft.com/office/officeart/2008/layout/VerticalCurvedList"/>
    <dgm:cxn modelId="{E84F45DE-0646-4919-89B4-496720AA3895}" type="presParOf" srcId="{8F50AF99-BF0A-4D7E-B626-56191C7E67E5}" destId="{D67BD059-C300-4C12-937A-139C8FD1903A}" srcOrd="7" destOrd="0" presId="urn:microsoft.com/office/officeart/2008/layout/VerticalCurvedList"/>
    <dgm:cxn modelId="{E4656642-A60C-4760-B2A5-56B1895FC085}" type="presParOf" srcId="{8F50AF99-BF0A-4D7E-B626-56191C7E67E5}" destId="{3F0072CE-8B50-473A-A926-672494CFF3D3}" srcOrd="8" destOrd="0" presId="urn:microsoft.com/office/officeart/2008/layout/VerticalCurvedList"/>
    <dgm:cxn modelId="{613E3516-5884-455E-9345-D058610A7C74}" type="presParOf" srcId="{3F0072CE-8B50-473A-A926-672494CFF3D3}" destId="{B25F9691-4CC6-42CD-AC58-6B2F1380F74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954F71A-EF4F-45DD-8054-D9D21EF93CB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1EE30814-7C22-4F16-93D9-5BA45DE9F389}">
      <dgm:prSet phldrT="[Text]"/>
      <dgm:spPr/>
      <dgm:t>
        <a:bodyPr/>
        <a:lstStyle/>
        <a:p>
          <a:r>
            <a:rPr lang="es-EC" b="0" dirty="0">
              <a:latin typeface="Calibri"/>
              <a:ea typeface="+mn-ea"/>
              <a:cs typeface="+mn-cs"/>
            </a:rPr>
            <a:t>Carga de información: julio-agosto 2020</a:t>
          </a:r>
          <a:endParaRPr lang="en-US" b="0" dirty="0"/>
        </a:p>
      </dgm:t>
    </dgm:pt>
    <dgm:pt modelId="{5140EBBB-8F5F-4C24-B869-37A093C65482}" type="parTrans" cxnId="{90961C17-C8C4-4B39-8B1C-B1858B3424C0}">
      <dgm:prSet/>
      <dgm:spPr/>
      <dgm:t>
        <a:bodyPr/>
        <a:lstStyle/>
        <a:p>
          <a:endParaRPr lang="en-US" b="0"/>
        </a:p>
      </dgm:t>
    </dgm:pt>
    <dgm:pt modelId="{2441AA4F-3D31-45F0-9465-7919E10F0621}" type="sibTrans" cxnId="{90961C17-C8C4-4B39-8B1C-B1858B3424C0}">
      <dgm:prSet/>
      <dgm:spPr/>
      <dgm:t>
        <a:bodyPr/>
        <a:lstStyle/>
        <a:p>
          <a:endParaRPr lang="en-US" b="0"/>
        </a:p>
      </dgm:t>
    </dgm:pt>
    <dgm:pt modelId="{77D01597-AD7B-450D-B822-2346C8D7BFED}">
      <dgm:prSet phldrT="[Text]"/>
      <dgm:spPr/>
      <dgm:t>
        <a:bodyPr/>
        <a:lstStyle/>
        <a:p>
          <a:r>
            <a:rPr lang="es-EC" b="0" dirty="0"/>
            <a:t>Verificación técnica de la información: septiembre 2020</a:t>
          </a:r>
          <a:endParaRPr lang="en-US" b="0" dirty="0"/>
        </a:p>
      </dgm:t>
    </dgm:pt>
    <dgm:pt modelId="{ECC0F6AC-14DA-4155-9A8F-4081EDFA90D0}" type="parTrans" cxnId="{B0D6E3BE-1693-464F-B836-28F45B5F290C}">
      <dgm:prSet/>
      <dgm:spPr/>
      <dgm:t>
        <a:bodyPr/>
        <a:lstStyle/>
        <a:p>
          <a:endParaRPr lang="en-US" b="0"/>
        </a:p>
      </dgm:t>
    </dgm:pt>
    <dgm:pt modelId="{BE1BC388-2B06-4E61-9611-69F2C28D82A5}" type="sibTrans" cxnId="{B0D6E3BE-1693-464F-B836-28F45B5F290C}">
      <dgm:prSet/>
      <dgm:spPr/>
      <dgm:t>
        <a:bodyPr/>
        <a:lstStyle/>
        <a:p>
          <a:endParaRPr lang="en-US" b="0"/>
        </a:p>
      </dgm:t>
    </dgm:pt>
    <dgm:pt modelId="{9E40A9B4-062B-4681-A462-F34E97A35BAA}">
      <dgm:prSet phldrT="[Text]"/>
      <dgm:spPr/>
      <dgm:t>
        <a:bodyPr/>
        <a:lstStyle/>
        <a:p>
          <a:r>
            <a:rPr lang="es-EC" b="0" dirty="0">
              <a:latin typeface="Calibri"/>
              <a:ea typeface="+mn-ea"/>
              <a:cs typeface="+mn-cs"/>
            </a:rPr>
            <a:t>Evaluación de campo (visitas </a:t>
          </a:r>
          <a:r>
            <a:rPr lang="es-EC" b="0" i="1" dirty="0">
              <a:latin typeface="Calibri"/>
              <a:ea typeface="+mn-ea"/>
              <a:cs typeface="+mn-cs"/>
            </a:rPr>
            <a:t>in situ</a:t>
          </a:r>
          <a:r>
            <a:rPr lang="es-EC" b="0" dirty="0">
              <a:latin typeface="Calibri"/>
              <a:ea typeface="+mn-ea"/>
              <a:cs typeface="+mn-cs"/>
            </a:rPr>
            <a:t>): noviembre 2020</a:t>
          </a:r>
          <a:endParaRPr lang="en-US" b="0" dirty="0"/>
        </a:p>
      </dgm:t>
    </dgm:pt>
    <dgm:pt modelId="{4BC16BBC-22E3-40B9-AB02-F50939A19D47}" type="parTrans" cxnId="{191658F6-C6CD-45E5-8C71-1324A34781D4}">
      <dgm:prSet/>
      <dgm:spPr/>
      <dgm:t>
        <a:bodyPr/>
        <a:lstStyle/>
        <a:p>
          <a:endParaRPr lang="en-US" b="0"/>
        </a:p>
      </dgm:t>
    </dgm:pt>
    <dgm:pt modelId="{B7BDBB4D-135A-471B-BFBE-AFB7A561DF1B}" type="sibTrans" cxnId="{191658F6-C6CD-45E5-8C71-1324A34781D4}">
      <dgm:prSet/>
      <dgm:spPr/>
      <dgm:t>
        <a:bodyPr/>
        <a:lstStyle/>
        <a:p>
          <a:endParaRPr lang="en-US" b="0"/>
        </a:p>
      </dgm:t>
    </dgm:pt>
    <dgm:pt modelId="{381E2F17-A887-4586-B823-29EE1C71F87B}">
      <dgm:prSet phldrT="[Text]"/>
      <dgm:spPr/>
      <dgm:t>
        <a:bodyPr/>
        <a:lstStyle/>
        <a:p>
          <a:r>
            <a:rPr lang="es-EC" b="0" dirty="0">
              <a:latin typeface="Calibri"/>
              <a:ea typeface="+mn-ea"/>
              <a:cs typeface="+mn-cs"/>
            </a:rPr>
            <a:t>Elaboración de informes: diciembre 2020 – junio 2021</a:t>
          </a:r>
          <a:endParaRPr lang="en-US" b="0" dirty="0"/>
        </a:p>
      </dgm:t>
    </dgm:pt>
    <dgm:pt modelId="{251B76CF-669C-4C4F-86DF-AEE9BBD81861}" type="parTrans" cxnId="{3E0F38F9-E0D8-4A4A-AEC6-E08A74E949F1}">
      <dgm:prSet/>
      <dgm:spPr/>
      <dgm:t>
        <a:bodyPr/>
        <a:lstStyle/>
        <a:p>
          <a:endParaRPr lang="en-US" b="0"/>
        </a:p>
      </dgm:t>
    </dgm:pt>
    <dgm:pt modelId="{01E1779F-72F8-475D-B41B-6DC3BB026174}" type="sibTrans" cxnId="{3E0F38F9-E0D8-4A4A-AEC6-E08A74E949F1}">
      <dgm:prSet/>
      <dgm:spPr/>
      <dgm:t>
        <a:bodyPr/>
        <a:lstStyle/>
        <a:p>
          <a:endParaRPr lang="en-US" b="0"/>
        </a:p>
      </dgm:t>
    </dgm:pt>
    <dgm:pt modelId="{8F12F189-9BDB-42A9-8E2A-CF7DBFC35100}">
      <dgm:prSet phldrT="[Text]"/>
      <dgm:spPr/>
      <dgm:t>
        <a:bodyPr/>
        <a:lstStyle/>
        <a:p>
          <a:r>
            <a:rPr lang="es-EC" b="0" dirty="0">
              <a:latin typeface="Calibri"/>
              <a:ea typeface="+mn-ea"/>
              <a:cs typeface="+mn-cs"/>
            </a:rPr>
            <a:t>Aprobación y notificación de informes: julio 2021</a:t>
          </a:r>
          <a:endParaRPr lang="en-US" b="0" dirty="0"/>
        </a:p>
      </dgm:t>
    </dgm:pt>
    <dgm:pt modelId="{2BD3A4A8-261C-430E-B36D-3AE78896A1DD}" type="parTrans" cxnId="{D441EB6D-8718-4E46-852F-A4A5405B6715}">
      <dgm:prSet/>
      <dgm:spPr/>
      <dgm:t>
        <a:bodyPr/>
        <a:lstStyle/>
        <a:p>
          <a:endParaRPr lang="en-US" b="0"/>
        </a:p>
      </dgm:t>
    </dgm:pt>
    <dgm:pt modelId="{BC835F19-65CD-4FF3-8EAC-766ADE441A05}" type="sibTrans" cxnId="{D441EB6D-8718-4E46-852F-A4A5405B6715}">
      <dgm:prSet/>
      <dgm:spPr/>
      <dgm:t>
        <a:bodyPr/>
        <a:lstStyle/>
        <a:p>
          <a:endParaRPr lang="en-US" b="0"/>
        </a:p>
      </dgm:t>
    </dgm:pt>
    <dgm:pt modelId="{A8740188-BFD2-43C8-BE61-E74873F6C535}" type="pres">
      <dgm:prSet presAssocID="{4954F71A-EF4F-45DD-8054-D9D21EF93CB2}" presName="Name0" presStyleCnt="0">
        <dgm:presLayoutVars>
          <dgm:chMax val="7"/>
          <dgm:chPref val="7"/>
          <dgm:dir/>
        </dgm:presLayoutVars>
      </dgm:prSet>
      <dgm:spPr/>
    </dgm:pt>
    <dgm:pt modelId="{8F50AF99-BF0A-4D7E-B626-56191C7E67E5}" type="pres">
      <dgm:prSet presAssocID="{4954F71A-EF4F-45DD-8054-D9D21EF93CB2}" presName="Name1" presStyleCnt="0"/>
      <dgm:spPr/>
    </dgm:pt>
    <dgm:pt modelId="{B3154760-7B03-44AB-AD86-79D7AAB89411}" type="pres">
      <dgm:prSet presAssocID="{4954F71A-EF4F-45DD-8054-D9D21EF93CB2}" presName="cycle" presStyleCnt="0"/>
      <dgm:spPr/>
    </dgm:pt>
    <dgm:pt modelId="{38EF4A0F-C3D0-4B18-B499-783A993CDE29}" type="pres">
      <dgm:prSet presAssocID="{4954F71A-EF4F-45DD-8054-D9D21EF93CB2}" presName="srcNode" presStyleLbl="node1" presStyleIdx="0" presStyleCnt="5"/>
      <dgm:spPr/>
    </dgm:pt>
    <dgm:pt modelId="{D22D1553-90FA-4262-B4B7-5241C0B0AE6B}" type="pres">
      <dgm:prSet presAssocID="{4954F71A-EF4F-45DD-8054-D9D21EF93CB2}" presName="conn" presStyleLbl="parChTrans1D2" presStyleIdx="0" presStyleCnt="1"/>
      <dgm:spPr/>
    </dgm:pt>
    <dgm:pt modelId="{3DB4D37E-8DDE-4808-9079-78405A55CA81}" type="pres">
      <dgm:prSet presAssocID="{4954F71A-EF4F-45DD-8054-D9D21EF93CB2}" presName="extraNode" presStyleLbl="node1" presStyleIdx="0" presStyleCnt="5"/>
      <dgm:spPr/>
    </dgm:pt>
    <dgm:pt modelId="{3C000B45-A4F5-4F6D-80E0-762DA9D6528D}" type="pres">
      <dgm:prSet presAssocID="{4954F71A-EF4F-45DD-8054-D9D21EF93CB2}" presName="dstNode" presStyleLbl="node1" presStyleIdx="0" presStyleCnt="5"/>
      <dgm:spPr/>
    </dgm:pt>
    <dgm:pt modelId="{DF9C19B2-6CA0-40AE-A5A1-D8C7311F8CF6}" type="pres">
      <dgm:prSet presAssocID="{1EE30814-7C22-4F16-93D9-5BA45DE9F389}" presName="text_1" presStyleLbl="node1" presStyleIdx="0" presStyleCnt="5">
        <dgm:presLayoutVars>
          <dgm:bulletEnabled val="1"/>
        </dgm:presLayoutVars>
      </dgm:prSet>
      <dgm:spPr/>
    </dgm:pt>
    <dgm:pt modelId="{0D636925-D2C7-4662-9979-4BD8613FCA77}" type="pres">
      <dgm:prSet presAssocID="{1EE30814-7C22-4F16-93D9-5BA45DE9F389}" presName="accent_1" presStyleCnt="0"/>
      <dgm:spPr/>
    </dgm:pt>
    <dgm:pt modelId="{0BFD1990-DA2F-4171-9737-A8BACC97EAFE}" type="pres">
      <dgm:prSet presAssocID="{1EE30814-7C22-4F16-93D9-5BA45DE9F389}" presName="accentRepeatNode" presStyleLbl="solidFgAcc1" presStyleIdx="0" presStyleCnt="5"/>
      <dgm:spPr/>
    </dgm:pt>
    <dgm:pt modelId="{DAF00584-B3F7-40B9-8331-3203C98CF5A4}" type="pres">
      <dgm:prSet presAssocID="{77D01597-AD7B-450D-B822-2346C8D7BFED}" presName="text_2" presStyleLbl="node1" presStyleIdx="1" presStyleCnt="5">
        <dgm:presLayoutVars>
          <dgm:bulletEnabled val="1"/>
        </dgm:presLayoutVars>
      </dgm:prSet>
      <dgm:spPr/>
    </dgm:pt>
    <dgm:pt modelId="{6C021D49-5D53-43BA-BC62-CCD55E00B40C}" type="pres">
      <dgm:prSet presAssocID="{77D01597-AD7B-450D-B822-2346C8D7BFED}" presName="accent_2" presStyleCnt="0"/>
      <dgm:spPr/>
    </dgm:pt>
    <dgm:pt modelId="{EF631E36-586D-4E4C-A1C1-1369AEF7F608}" type="pres">
      <dgm:prSet presAssocID="{77D01597-AD7B-450D-B822-2346C8D7BFED}" presName="accentRepeatNode" presStyleLbl="solidFgAcc1" presStyleIdx="1" presStyleCnt="5"/>
      <dgm:spPr/>
    </dgm:pt>
    <dgm:pt modelId="{07B1AA16-B987-483E-9895-46C9FB0706C0}" type="pres">
      <dgm:prSet presAssocID="{9E40A9B4-062B-4681-A462-F34E97A35BAA}" presName="text_3" presStyleLbl="node1" presStyleIdx="2" presStyleCnt="5">
        <dgm:presLayoutVars>
          <dgm:bulletEnabled val="1"/>
        </dgm:presLayoutVars>
      </dgm:prSet>
      <dgm:spPr/>
    </dgm:pt>
    <dgm:pt modelId="{78DA9815-87FE-4637-AF32-C958EB55553C}" type="pres">
      <dgm:prSet presAssocID="{9E40A9B4-062B-4681-A462-F34E97A35BAA}" presName="accent_3" presStyleCnt="0"/>
      <dgm:spPr/>
    </dgm:pt>
    <dgm:pt modelId="{B98151C3-4439-4AC0-AA8C-B9C97024FA1B}" type="pres">
      <dgm:prSet presAssocID="{9E40A9B4-062B-4681-A462-F34E97A35BAA}" presName="accentRepeatNode" presStyleLbl="solidFgAcc1" presStyleIdx="2" presStyleCnt="5"/>
      <dgm:spPr/>
    </dgm:pt>
    <dgm:pt modelId="{D67BD059-C300-4C12-937A-139C8FD1903A}" type="pres">
      <dgm:prSet presAssocID="{381E2F17-A887-4586-B823-29EE1C71F87B}" presName="text_4" presStyleLbl="node1" presStyleIdx="3" presStyleCnt="5">
        <dgm:presLayoutVars>
          <dgm:bulletEnabled val="1"/>
        </dgm:presLayoutVars>
      </dgm:prSet>
      <dgm:spPr/>
    </dgm:pt>
    <dgm:pt modelId="{3F0072CE-8B50-473A-A926-672494CFF3D3}" type="pres">
      <dgm:prSet presAssocID="{381E2F17-A887-4586-B823-29EE1C71F87B}" presName="accent_4" presStyleCnt="0"/>
      <dgm:spPr/>
    </dgm:pt>
    <dgm:pt modelId="{B25F9691-4CC6-42CD-AC58-6B2F1380F745}" type="pres">
      <dgm:prSet presAssocID="{381E2F17-A887-4586-B823-29EE1C71F87B}" presName="accentRepeatNode" presStyleLbl="solidFgAcc1" presStyleIdx="3" presStyleCnt="5"/>
      <dgm:spPr/>
    </dgm:pt>
    <dgm:pt modelId="{AFC8596D-D400-4268-9EB5-2A58D4A506CA}" type="pres">
      <dgm:prSet presAssocID="{8F12F189-9BDB-42A9-8E2A-CF7DBFC35100}" presName="text_5" presStyleLbl="node1" presStyleIdx="4" presStyleCnt="5">
        <dgm:presLayoutVars>
          <dgm:bulletEnabled val="1"/>
        </dgm:presLayoutVars>
      </dgm:prSet>
      <dgm:spPr/>
    </dgm:pt>
    <dgm:pt modelId="{200EE643-EA0D-4072-A99F-2E1DA11FD891}" type="pres">
      <dgm:prSet presAssocID="{8F12F189-9BDB-42A9-8E2A-CF7DBFC35100}" presName="accent_5" presStyleCnt="0"/>
      <dgm:spPr/>
    </dgm:pt>
    <dgm:pt modelId="{F0B92C1D-E845-416C-8B3D-7B79B66A2397}" type="pres">
      <dgm:prSet presAssocID="{8F12F189-9BDB-42A9-8E2A-CF7DBFC35100}" presName="accentRepeatNode" presStyleLbl="solidFgAcc1" presStyleIdx="4" presStyleCnt="5"/>
      <dgm:spPr/>
    </dgm:pt>
  </dgm:ptLst>
  <dgm:cxnLst>
    <dgm:cxn modelId="{90961C17-C8C4-4B39-8B1C-B1858B3424C0}" srcId="{4954F71A-EF4F-45DD-8054-D9D21EF93CB2}" destId="{1EE30814-7C22-4F16-93D9-5BA45DE9F389}" srcOrd="0" destOrd="0" parTransId="{5140EBBB-8F5F-4C24-B869-37A093C65482}" sibTransId="{2441AA4F-3D31-45F0-9465-7919E10F0621}"/>
    <dgm:cxn modelId="{6FCB5D1A-60FF-4164-9ECF-206AE65E39D3}" type="presOf" srcId="{381E2F17-A887-4586-B823-29EE1C71F87B}" destId="{D67BD059-C300-4C12-937A-139C8FD1903A}" srcOrd="0" destOrd="0" presId="urn:microsoft.com/office/officeart/2008/layout/VerticalCurvedList"/>
    <dgm:cxn modelId="{33788730-E1E4-49F3-9428-520B02BF3696}" type="presOf" srcId="{8F12F189-9BDB-42A9-8E2A-CF7DBFC35100}" destId="{AFC8596D-D400-4268-9EB5-2A58D4A506CA}" srcOrd="0" destOrd="0" presId="urn:microsoft.com/office/officeart/2008/layout/VerticalCurvedList"/>
    <dgm:cxn modelId="{D441EB6D-8718-4E46-852F-A4A5405B6715}" srcId="{4954F71A-EF4F-45DD-8054-D9D21EF93CB2}" destId="{8F12F189-9BDB-42A9-8E2A-CF7DBFC35100}" srcOrd="4" destOrd="0" parTransId="{2BD3A4A8-261C-430E-B36D-3AE78896A1DD}" sibTransId="{BC835F19-65CD-4FF3-8EAC-766ADE441A05}"/>
    <dgm:cxn modelId="{28880099-388B-4E4F-BC76-D4532F80D3B0}" type="presOf" srcId="{2441AA4F-3D31-45F0-9465-7919E10F0621}" destId="{D22D1553-90FA-4262-B4B7-5241C0B0AE6B}" srcOrd="0" destOrd="0" presId="urn:microsoft.com/office/officeart/2008/layout/VerticalCurvedList"/>
    <dgm:cxn modelId="{B0D6E3BE-1693-464F-B836-28F45B5F290C}" srcId="{4954F71A-EF4F-45DD-8054-D9D21EF93CB2}" destId="{77D01597-AD7B-450D-B822-2346C8D7BFED}" srcOrd="1" destOrd="0" parTransId="{ECC0F6AC-14DA-4155-9A8F-4081EDFA90D0}" sibTransId="{BE1BC388-2B06-4E61-9611-69F2C28D82A5}"/>
    <dgm:cxn modelId="{637230C4-1FFB-432E-9537-B784D53C9B75}" type="presOf" srcId="{1EE30814-7C22-4F16-93D9-5BA45DE9F389}" destId="{DF9C19B2-6CA0-40AE-A5A1-D8C7311F8CF6}" srcOrd="0" destOrd="0" presId="urn:microsoft.com/office/officeart/2008/layout/VerticalCurvedList"/>
    <dgm:cxn modelId="{D670F8C7-F5C0-44AE-9CA4-7B0750BE9C3C}" type="presOf" srcId="{77D01597-AD7B-450D-B822-2346C8D7BFED}" destId="{DAF00584-B3F7-40B9-8331-3203C98CF5A4}" srcOrd="0" destOrd="0" presId="urn:microsoft.com/office/officeart/2008/layout/VerticalCurvedList"/>
    <dgm:cxn modelId="{FC5A5CC8-5040-43B5-A2CE-C5FD0E7FBDD1}" type="presOf" srcId="{9E40A9B4-062B-4681-A462-F34E97A35BAA}" destId="{07B1AA16-B987-483E-9895-46C9FB0706C0}" srcOrd="0" destOrd="0" presId="urn:microsoft.com/office/officeart/2008/layout/VerticalCurvedList"/>
    <dgm:cxn modelId="{5F994FDA-3E7C-4BB5-93C1-4AB201496ABB}" type="presOf" srcId="{4954F71A-EF4F-45DD-8054-D9D21EF93CB2}" destId="{A8740188-BFD2-43C8-BE61-E74873F6C535}" srcOrd="0" destOrd="0" presId="urn:microsoft.com/office/officeart/2008/layout/VerticalCurvedList"/>
    <dgm:cxn modelId="{191658F6-C6CD-45E5-8C71-1324A34781D4}" srcId="{4954F71A-EF4F-45DD-8054-D9D21EF93CB2}" destId="{9E40A9B4-062B-4681-A462-F34E97A35BAA}" srcOrd="2" destOrd="0" parTransId="{4BC16BBC-22E3-40B9-AB02-F50939A19D47}" sibTransId="{B7BDBB4D-135A-471B-BFBE-AFB7A561DF1B}"/>
    <dgm:cxn modelId="{3E0F38F9-E0D8-4A4A-AEC6-E08A74E949F1}" srcId="{4954F71A-EF4F-45DD-8054-D9D21EF93CB2}" destId="{381E2F17-A887-4586-B823-29EE1C71F87B}" srcOrd="3" destOrd="0" parTransId="{251B76CF-669C-4C4F-86DF-AEE9BBD81861}" sibTransId="{01E1779F-72F8-475D-B41B-6DC3BB026174}"/>
    <dgm:cxn modelId="{65E85ADF-C816-4720-AEC3-88F1F2F59C84}" type="presParOf" srcId="{A8740188-BFD2-43C8-BE61-E74873F6C535}" destId="{8F50AF99-BF0A-4D7E-B626-56191C7E67E5}" srcOrd="0" destOrd="0" presId="urn:microsoft.com/office/officeart/2008/layout/VerticalCurvedList"/>
    <dgm:cxn modelId="{471A1C2B-3D32-4AFC-852A-04DEA33D61BF}" type="presParOf" srcId="{8F50AF99-BF0A-4D7E-B626-56191C7E67E5}" destId="{B3154760-7B03-44AB-AD86-79D7AAB89411}" srcOrd="0" destOrd="0" presId="urn:microsoft.com/office/officeart/2008/layout/VerticalCurvedList"/>
    <dgm:cxn modelId="{D4D77A53-44CA-44BC-A762-52CC38E41BCE}" type="presParOf" srcId="{B3154760-7B03-44AB-AD86-79D7AAB89411}" destId="{38EF4A0F-C3D0-4B18-B499-783A993CDE29}" srcOrd="0" destOrd="0" presId="urn:microsoft.com/office/officeart/2008/layout/VerticalCurvedList"/>
    <dgm:cxn modelId="{BEF5A0D3-C01E-446E-9C4A-4A50259B9EE3}" type="presParOf" srcId="{B3154760-7B03-44AB-AD86-79D7AAB89411}" destId="{D22D1553-90FA-4262-B4B7-5241C0B0AE6B}" srcOrd="1" destOrd="0" presId="urn:microsoft.com/office/officeart/2008/layout/VerticalCurvedList"/>
    <dgm:cxn modelId="{C5414178-2F21-4AF7-A33A-6A11217E14B5}" type="presParOf" srcId="{B3154760-7B03-44AB-AD86-79D7AAB89411}" destId="{3DB4D37E-8DDE-4808-9079-78405A55CA81}" srcOrd="2" destOrd="0" presId="urn:microsoft.com/office/officeart/2008/layout/VerticalCurvedList"/>
    <dgm:cxn modelId="{58F0D4BC-E084-459E-8652-5E8D8C0DD9FD}" type="presParOf" srcId="{B3154760-7B03-44AB-AD86-79D7AAB89411}" destId="{3C000B45-A4F5-4F6D-80E0-762DA9D6528D}" srcOrd="3" destOrd="0" presId="urn:microsoft.com/office/officeart/2008/layout/VerticalCurvedList"/>
    <dgm:cxn modelId="{D1099D9E-AD72-45F6-8967-FDFAB11576F3}" type="presParOf" srcId="{8F50AF99-BF0A-4D7E-B626-56191C7E67E5}" destId="{DF9C19B2-6CA0-40AE-A5A1-D8C7311F8CF6}" srcOrd="1" destOrd="0" presId="urn:microsoft.com/office/officeart/2008/layout/VerticalCurvedList"/>
    <dgm:cxn modelId="{66BD7E6D-03C9-456E-8475-049CC45EFB26}" type="presParOf" srcId="{8F50AF99-BF0A-4D7E-B626-56191C7E67E5}" destId="{0D636925-D2C7-4662-9979-4BD8613FCA77}" srcOrd="2" destOrd="0" presId="urn:microsoft.com/office/officeart/2008/layout/VerticalCurvedList"/>
    <dgm:cxn modelId="{B11C0E42-0F63-4128-8736-70E786144B1F}" type="presParOf" srcId="{0D636925-D2C7-4662-9979-4BD8613FCA77}" destId="{0BFD1990-DA2F-4171-9737-A8BACC97EAFE}" srcOrd="0" destOrd="0" presId="urn:microsoft.com/office/officeart/2008/layout/VerticalCurvedList"/>
    <dgm:cxn modelId="{12A954BA-E11B-4E80-906A-761429D5DE38}" type="presParOf" srcId="{8F50AF99-BF0A-4D7E-B626-56191C7E67E5}" destId="{DAF00584-B3F7-40B9-8331-3203C98CF5A4}" srcOrd="3" destOrd="0" presId="urn:microsoft.com/office/officeart/2008/layout/VerticalCurvedList"/>
    <dgm:cxn modelId="{CAF3BB32-3D48-42B6-B237-CF3A47D7AD29}" type="presParOf" srcId="{8F50AF99-BF0A-4D7E-B626-56191C7E67E5}" destId="{6C021D49-5D53-43BA-BC62-CCD55E00B40C}" srcOrd="4" destOrd="0" presId="urn:microsoft.com/office/officeart/2008/layout/VerticalCurvedList"/>
    <dgm:cxn modelId="{8D88B119-47FF-46EB-B480-A6E5596A06C5}" type="presParOf" srcId="{6C021D49-5D53-43BA-BC62-CCD55E00B40C}" destId="{EF631E36-586D-4E4C-A1C1-1369AEF7F608}" srcOrd="0" destOrd="0" presId="urn:microsoft.com/office/officeart/2008/layout/VerticalCurvedList"/>
    <dgm:cxn modelId="{7707BEA8-C877-4D03-BB11-F0A661143B6A}" type="presParOf" srcId="{8F50AF99-BF0A-4D7E-B626-56191C7E67E5}" destId="{07B1AA16-B987-483E-9895-46C9FB0706C0}" srcOrd="5" destOrd="0" presId="urn:microsoft.com/office/officeart/2008/layout/VerticalCurvedList"/>
    <dgm:cxn modelId="{0BA8BC88-3019-4A84-AA1C-F80111361782}" type="presParOf" srcId="{8F50AF99-BF0A-4D7E-B626-56191C7E67E5}" destId="{78DA9815-87FE-4637-AF32-C958EB55553C}" srcOrd="6" destOrd="0" presId="urn:microsoft.com/office/officeart/2008/layout/VerticalCurvedList"/>
    <dgm:cxn modelId="{B33856DC-560A-4604-AC49-9DF1461DD3EE}" type="presParOf" srcId="{78DA9815-87FE-4637-AF32-C958EB55553C}" destId="{B98151C3-4439-4AC0-AA8C-B9C97024FA1B}" srcOrd="0" destOrd="0" presId="urn:microsoft.com/office/officeart/2008/layout/VerticalCurvedList"/>
    <dgm:cxn modelId="{E84F45DE-0646-4919-89B4-496720AA3895}" type="presParOf" srcId="{8F50AF99-BF0A-4D7E-B626-56191C7E67E5}" destId="{D67BD059-C300-4C12-937A-139C8FD1903A}" srcOrd="7" destOrd="0" presId="urn:microsoft.com/office/officeart/2008/layout/VerticalCurvedList"/>
    <dgm:cxn modelId="{E4656642-A60C-4760-B2A5-56B1895FC085}" type="presParOf" srcId="{8F50AF99-BF0A-4D7E-B626-56191C7E67E5}" destId="{3F0072CE-8B50-473A-A926-672494CFF3D3}" srcOrd="8" destOrd="0" presId="urn:microsoft.com/office/officeart/2008/layout/VerticalCurvedList"/>
    <dgm:cxn modelId="{613E3516-5884-455E-9345-D058610A7C74}" type="presParOf" srcId="{3F0072CE-8B50-473A-A926-672494CFF3D3}" destId="{B25F9691-4CC6-42CD-AC58-6B2F1380F745}" srcOrd="0" destOrd="0" presId="urn:microsoft.com/office/officeart/2008/layout/VerticalCurvedList"/>
    <dgm:cxn modelId="{53B0D35C-89AE-4614-A761-9D997B59D971}" type="presParOf" srcId="{8F50AF99-BF0A-4D7E-B626-56191C7E67E5}" destId="{AFC8596D-D400-4268-9EB5-2A58D4A506CA}" srcOrd="9" destOrd="0" presId="urn:microsoft.com/office/officeart/2008/layout/VerticalCurvedList"/>
    <dgm:cxn modelId="{FC90360E-DF65-4380-ADA5-E7963E1EB5E1}" type="presParOf" srcId="{8F50AF99-BF0A-4D7E-B626-56191C7E67E5}" destId="{200EE643-EA0D-4072-A99F-2E1DA11FD891}" srcOrd="10" destOrd="0" presId="urn:microsoft.com/office/officeart/2008/layout/VerticalCurvedList"/>
    <dgm:cxn modelId="{39F4095B-3502-4746-BAF7-E73747E59B28}" type="presParOf" srcId="{200EE643-EA0D-4072-A99F-2E1DA11FD891}" destId="{F0B92C1D-E845-416C-8B3D-7B79B66A239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5DE80BE-8423-4AD0-849D-82FFDD2D99CD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2E46C84D-F28C-46C7-B87E-7D280C9C67D1}">
      <dgm:prSet phldrT="[Texto]" custT="1"/>
      <dgm:spPr>
        <a:xfrm rot="5400000">
          <a:off x="2474770" y="-619806"/>
          <a:ext cx="2163899" cy="346539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s-EC" sz="1800" b="1" dirty="0">
              <a:solidFill>
                <a:schemeClr val="tx2"/>
              </a:solidFill>
              <a:latin typeface="Calibri" panose="020F0502020204030204"/>
              <a:ea typeface="+mn-ea"/>
              <a:cs typeface="+mn-cs"/>
            </a:rPr>
            <a:t>Criterios del Modelo de evaluación</a:t>
          </a:r>
        </a:p>
      </dgm:t>
    </dgm:pt>
    <dgm:pt modelId="{9A70C43F-C636-4228-9DE4-34D15B44C36E}" type="sibTrans" cxnId="{AA6FB35B-C4FA-4A7D-AA36-DF9969271147}">
      <dgm:prSet/>
      <dgm:spPr/>
      <dgm:t>
        <a:bodyPr/>
        <a:lstStyle/>
        <a:p>
          <a:endParaRPr lang="es-EC" sz="1800"/>
        </a:p>
      </dgm:t>
    </dgm:pt>
    <dgm:pt modelId="{E2F4082D-964E-4AE6-9D5A-2EB32A262AF9}" type="parTrans" cxnId="{AA6FB35B-C4FA-4A7D-AA36-DF9969271147}">
      <dgm:prSet/>
      <dgm:spPr/>
      <dgm:t>
        <a:bodyPr/>
        <a:lstStyle/>
        <a:p>
          <a:endParaRPr lang="es-EC" sz="1800"/>
        </a:p>
      </dgm:t>
    </dgm:pt>
    <dgm:pt modelId="{B064A98E-19A8-4168-85DF-6C33DCE16D01}">
      <dgm:prSet phldrT="[Texto]" custT="1"/>
      <dgm:spPr>
        <a:xfrm rot="5400000">
          <a:off x="2474770" y="-619806"/>
          <a:ext cx="2163899" cy="346539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lIns="0" rIns="0"/>
        <a:lstStyle/>
        <a:p>
          <a:pPr>
            <a:buChar char="•"/>
          </a:pPr>
          <a:r>
            <a:rPr lang="es-EC" sz="1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Organización</a:t>
          </a:r>
        </a:p>
      </dgm:t>
    </dgm:pt>
    <dgm:pt modelId="{CB723E66-88EB-409C-B61A-06085BBA5BE6}" type="parTrans" cxnId="{EA44EF76-9F61-4A3E-B843-1202F1B108E9}">
      <dgm:prSet/>
      <dgm:spPr/>
      <dgm:t>
        <a:bodyPr/>
        <a:lstStyle/>
        <a:p>
          <a:endParaRPr lang="es-EC" sz="1800"/>
        </a:p>
      </dgm:t>
    </dgm:pt>
    <dgm:pt modelId="{F6983D6D-48BE-4DE0-8181-DE238609A7A0}" type="sibTrans" cxnId="{EA44EF76-9F61-4A3E-B843-1202F1B108E9}">
      <dgm:prSet/>
      <dgm:spPr/>
      <dgm:t>
        <a:bodyPr/>
        <a:lstStyle/>
        <a:p>
          <a:endParaRPr lang="es-EC" sz="1800"/>
        </a:p>
      </dgm:t>
    </dgm:pt>
    <dgm:pt modelId="{D91DB52A-0A06-45BE-9536-4761556211D7}">
      <dgm:prSet phldrT="[Texto]" custT="1"/>
      <dgm:spPr>
        <a:xfrm rot="5400000">
          <a:off x="2474770" y="-619806"/>
          <a:ext cx="2163899" cy="346539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lIns="0" tIns="0" rIns="0" bIns="0"/>
        <a:lstStyle/>
        <a:p>
          <a:pPr>
            <a:buChar char="•"/>
          </a:pPr>
          <a:r>
            <a:rPr lang="es-EC" sz="1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Investigación y Desarrollo</a:t>
          </a:r>
        </a:p>
      </dgm:t>
    </dgm:pt>
    <dgm:pt modelId="{987A773F-94B6-402F-9C35-DDB7E2156CA5}" type="sibTrans" cxnId="{32681D0C-1A37-4FC1-A96A-732B1ED00632}">
      <dgm:prSet/>
      <dgm:spPr/>
      <dgm:t>
        <a:bodyPr/>
        <a:lstStyle/>
        <a:p>
          <a:endParaRPr lang="es-EC" sz="1800"/>
        </a:p>
      </dgm:t>
    </dgm:pt>
    <dgm:pt modelId="{B52CD622-6B66-4E20-87F0-076200102BD6}" type="parTrans" cxnId="{32681D0C-1A37-4FC1-A96A-732B1ED00632}">
      <dgm:prSet/>
      <dgm:spPr/>
      <dgm:t>
        <a:bodyPr/>
        <a:lstStyle/>
        <a:p>
          <a:endParaRPr lang="es-EC" sz="1800"/>
        </a:p>
      </dgm:t>
    </dgm:pt>
    <dgm:pt modelId="{6AEEA100-A0FE-40E8-8D2B-2C9A09E5C3CA}">
      <dgm:prSet phldrT="[Texto]" custT="1"/>
      <dgm:spPr>
        <a:xfrm rot="5400000">
          <a:off x="2474770" y="-619806"/>
          <a:ext cx="2163899" cy="346539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lIns="0" rIns="0"/>
        <a:lstStyle/>
        <a:p>
          <a:pPr>
            <a:buChar char="•"/>
          </a:pPr>
          <a:r>
            <a:rPr lang="es-EC" sz="1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Estudiantes</a:t>
          </a:r>
        </a:p>
      </dgm:t>
    </dgm:pt>
    <dgm:pt modelId="{29A67460-1459-44F9-B711-38D09ED200D6}" type="parTrans" cxnId="{080F43F8-916F-418B-B07A-0F86889BC9C5}">
      <dgm:prSet/>
      <dgm:spPr/>
      <dgm:t>
        <a:bodyPr/>
        <a:lstStyle/>
        <a:p>
          <a:endParaRPr lang="es-EC" sz="1800"/>
        </a:p>
      </dgm:t>
    </dgm:pt>
    <dgm:pt modelId="{11D00B69-883F-4F1F-9560-DFDD4B4912ED}" type="sibTrans" cxnId="{080F43F8-916F-418B-B07A-0F86889BC9C5}">
      <dgm:prSet/>
      <dgm:spPr/>
      <dgm:t>
        <a:bodyPr/>
        <a:lstStyle/>
        <a:p>
          <a:endParaRPr lang="es-EC" sz="1800"/>
        </a:p>
      </dgm:t>
    </dgm:pt>
    <dgm:pt modelId="{1492E2CA-A3F7-4184-AE9B-DC8EF173DA4F}">
      <dgm:prSet phldrT="[Texto]" custT="1"/>
      <dgm:spPr>
        <a:xfrm rot="5400000">
          <a:off x="2474770" y="-619806"/>
          <a:ext cx="2163899" cy="346539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lIns="0" rIns="0"/>
        <a:lstStyle/>
        <a:p>
          <a:pPr>
            <a:buChar char="•"/>
          </a:pPr>
          <a:r>
            <a:rPr lang="es-EC" sz="1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Docencia</a:t>
          </a:r>
        </a:p>
      </dgm:t>
    </dgm:pt>
    <dgm:pt modelId="{AB1735A8-C20F-4D1B-B887-E0199853A7DA}" type="parTrans" cxnId="{FCD35A8E-5A6B-4F9F-A625-DEE2DD6E0099}">
      <dgm:prSet/>
      <dgm:spPr/>
      <dgm:t>
        <a:bodyPr/>
        <a:lstStyle/>
        <a:p>
          <a:endParaRPr lang="es-EC" sz="1800"/>
        </a:p>
      </dgm:t>
    </dgm:pt>
    <dgm:pt modelId="{06636899-11AA-4A2E-99DF-D5E082BD4758}" type="sibTrans" cxnId="{FCD35A8E-5A6B-4F9F-A625-DEE2DD6E0099}">
      <dgm:prSet/>
      <dgm:spPr/>
      <dgm:t>
        <a:bodyPr/>
        <a:lstStyle/>
        <a:p>
          <a:endParaRPr lang="es-EC" sz="1800"/>
        </a:p>
      </dgm:t>
    </dgm:pt>
    <dgm:pt modelId="{5701D100-488D-48E1-B6DB-5584495D8A22}">
      <dgm:prSet phldrT="[Texto]" custT="1"/>
      <dgm:spPr>
        <a:xfrm rot="5400000">
          <a:off x="2474770" y="-619806"/>
          <a:ext cx="2163899" cy="346539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lIns="0" tIns="0" rIns="0" bIns="0"/>
        <a:lstStyle/>
        <a:p>
          <a:pPr>
            <a:buChar char="•"/>
          </a:pPr>
          <a:r>
            <a:rPr lang="es-EC" sz="1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Recursos e </a:t>
          </a:r>
          <a:r>
            <a:rPr lang="es-EC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infraestructura</a:t>
          </a:r>
          <a:endParaRPr lang="es-EC" sz="1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788CB4F5-579A-4E3B-9D62-98E5C719643E}" type="parTrans" cxnId="{C0A14C51-AC25-416C-8B4B-44B1BFB17BCA}">
      <dgm:prSet/>
      <dgm:spPr/>
      <dgm:t>
        <a:bodyPr/>
        <a:lstStyle/>
        <a:p>
          <a:endParaRPr lang="es-EC" sz="1800"/>
        </a:p>
      </dgm:t>
    </dgm:pt>
    <dgm:pt modelId="{9A363C74-865B-4187-BF1F-B22E22D57AF4}" type="sibTrans" cxnId="{C0A14C51-AC25-416C-8B4B-44B1BFB17BCA}">
      <dgm:prSet/>
      <dgm:spPr/>
      <dgm:t>
        <a:bodyPr/>
        <a:lstStyle/>
        <a:p>
          <a:endParaRPr lang="es-EC" sz="1800"/>
        </a:p>
      </dgm:t>
    </dgm:pt>
    <dgm:pt modelId="{279DF93D-74CC-4626-81BC-4E5F93B0B71A}">
      <dgm:prSet phldrT="[Texto]" custT="1"/>
      <dgm:spPr>
        <a:xfrm rot="5400000">
          <a:off x="2474770" y="-619806"/>
          <a:ext cx="2163899" cy="346539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lIns="0" tIns="0" rIns="0" bIns="0"/>
        <a:lstStyle/>
        <a:p>
          <a:pPr>
            <a:buChar char="•"/>
          </a:pPr>
          <a:r>
            <a:rPr lang="es-EC" sz="1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Vinculación con la sociedad</a:t>
          </a:r>
        </a:p>
      </dgm:t>
    </dgm:pt>
    <dgm:pt modelId="{E9CA2D91-72AA-4709-999B-D52F2E0F0CF5}" type="parTrans" cxnId="{3BF77146-F146-4FE3-B6F0-387FCB902BA8}">
      <dgm:prSet/>
      <dgm:spPr/>
      <dgm:t>
        <a:bodyPr/>
        <a:lstStyle/>
        <a:p>
          <a:endParaRPr lang="es-EC" sz="1800"/>
        </a:p>
      </dgm:t>
    </dgm:pt>
    <dgm:pt modelId="{C4C3FC62-189B-40A6-BD2F-73F24D11179D}" type="sibTrans" cxnId="{3BF77146-F146-4FE3-B6F0-387FCB902BA8}">
      <dgm:prSet/>
      <dgm:spPr/>
      <dgm:t>
        <a:bodyPr/>
        <a:lstStyle/>
        <a:p>
          <a:endParaRPr lang="es-EC" sz="1800"/>
        </a:p>
      </dgm:t>
    </dgm:pt>
    <dgm:pt modelId="{463386A9-4E26-4703-87C8-D51438E7874C}" type="pres">
      <dgm:prSet presAssocID="{65DE80BE-8423-4AD0-849D-82FFDD2D99CD}" presName="composite" presStyleCnt="0">
        <dgm:presLayoutVars>
          <dgm:chMax val="1"/>
          <dgm:dir/>
          <dgm:resizeHandles val="exact"/>
        </dgm:presLayoutVars>
      </dgm:prSet>
      <dgm:spPr/>
    </dgm:pt>
    <dgm:pt modelId="{19CBE9E8-D39D-471C-AF3C-5DD5C6479592}" type="pres">
      <dgm:prSet presAssocID="{65DE80BE-8423-4AD0-849D-82FFDD2D99CD}" presName="radial" presStyleCnt="0">
        <dgm:presLayoutVars>
          <dgm:animLvl val="ctr"/>
        </dgm:presLayoutVars>
      </dgm:prSet>
      <dgm:spPr/>
    </dgm:pt>
    <dgm:pt modelId="{252ECA14-33F2-4ED7-9D36-F58DF14C565C}" type="pres">
      <dgm:prSet presAssocID="{2E46C84D-F28C-46C7-B87E-7D280C9C67D1}" presName="centerShape" presStyleLbl="vennNode1" presStyleIdx="0" presStyleCnt="7"/>
      <dgm:spPr/>
    </dgm:pt>
    <dgm:pt modelId="{B1E72550-D1E0-4DB1-8350-E181C071AE8E}" type="pres">
      <dgm:prSet presAssocID="{B064A98E-19A8-4168-85DF-6C33DCE16D01}" presName="node" presStyleLbl="vennNode1" presStyleIdx="1" presStyleCnt="7" custScaleX="153709">
        <dgm:presLayoutVars>
          <dgm:bulletEnabled val="1"/>
        </dgm:presLayoutVars>
      </dgm:prSet>
      <dgm:spPr/>
    </dgm:pt>
    <dgm:pt modelId="{432C9C4A-3335-4320-B5D3-184F6A0D0ECD}" type="pres">
      <dgm:prSet presAssocID="{1492E2CA-A3F7-4184-AE9B-DC8EF173DA4F}" presName="node" presStyleLbl="vennNode1" presStyleIdx="2" presStyleCnt="7" custScaleX="120420">
        <dgm:presLayoutVars>
          <dgm:bulletEnabled val="1"/>
        </dgm:presLayoutVars>
      </dgm:prSet>
      <dgm:spPr/>
    </dgm:pt>
    <dgm:pt modelId="{9B5F56FC-7873-4DAC-B1A1-B82941EBED76}" type="pres">
      <dgm:prSet presAssocID="{D91DB52A-0A06-45BE-9536-4761556211D7}" presName="node" presStyleLbl="vennNode1" presStyleIdx="3" presStyleCnt="7" custScaleX="139808">
        <dgm:presLayoutVars>
          <dgm:bulletEnabled val="1"/>
        </dgm:presLayoutVars>
      </dgm:prSet>
      <dgm:spPr/>
    </dgm:pt>
    <dgm:pt modelId="{A07B18E2-4E42-43C6-B8A9-44ABFF6D2C00}" type="pres">
      <dgm:prSet presAssocID="{279DF93D-74CC-4626-81BC-4E5F93B0B71A}" presName="node" presStyleLbl="vennNode1" presStyleIdx="4" presStyleCnt="7" custScaleX="122225">
        <dgm:presLayoutVars>
          <dgm:bulletEnabled val="1"/>
        </dgm:presLayoutVars>
      </dgm:prSet>
      <dgm:spPr/>
    </dgm:pt>
    <dgm:pt modelId="{D16E5C0E-694A-4287-90A3-01E2D03F0A6A}" type="pres">
      <dgm:prSet presAssocID="{5701D100-488D-48E1-B6DB-5584495D8A22}" presName="node" presStyleLbl="vennNode1" presStyleIdx="5" presStyleCnt="7" custScaleX="137298" custScaleY="106996">
        <dgm:presLayoutVars>
          <dgm:bulletEnabled val="1"/>
        </dgm:presLayoutVars>
      </dgm:prSet>
      <dgm:spPr/>
    </dgm:pt>
    <dgm:pt modelId="{2B75FA3B-2C7B-4C13-9F03-77603ABF254B}" type="pres">
      <dgm:prSet presAssocID="{6AEEA100-A0FE-40E8-8D2B-2C9A09E5C3CA}" presName="node" presStyleLbl="vennNode1" presStyleIdx="6" presStyleCnt="7" custScaleX="121936">
        <dgm:presLayoutVars>
          <dgm:bulletEnabled val="1"/>
        </dgm:presLayoutVars>
      </dgm:prSet>
      <dgm:spPr/>
    </dgm:pt>
  </dgm:ptLst>
  <dgm:cxnLst>
    <dgm:cxn modelId="{70960509-55AB-4E66-AC22-96024A8D1966}" type="presOf" srcId="{6AEEA100-A0FE-40E8-8D2B-2C9A09E5C3CA}" destId="{2B75FA3B-2C7B-4C13-9F03-77603ABF254B}" srcOrd="0" destOrd="0" presId="urn:microsoft.com/office/officeart/2005/8/layout/radial3"/>
    <dgm:cxn modelId="{32681D0C-1A37-4FC1-A96A-732B1ED00632}" srcId="{2E46C84D-F28C-46C7-B87E-7D280C9C67D1}" destId="{D91DB52A-0A06-45BE-9536-4761556211D7}" srcOrd="2" destOrd="0" parTransId="{B52CD622-6B66-4E20-87F0-076200102BD6}" sibTransId="{987A773F-94B6-402F-9C35-DDB7E2156CA5}"/>
    <dgm:cxn modelId="{14DC6A0C-E757-4AB7-BBD2-CE56088BFF3A}" type="presOf" srcId="{1492E2CA-A3F7-4184-AE9B-DC8EF173DA4F}" destId="{432C9C4A-3335-4320-B5D3-184F6A0D0ECD}" srcOrd="0" destOrd="0" presId="urn:microsoft.com/office/officeart/2005/8/layout/radial3"/>
    <dgm:cxn modelId="{95AD3621-F458-48C5-BC32-EB646BF2483A}" type="presOf" srcId="{D91DB52A-0A06-45BE-9536-4761556211D7}" destId="{9B5F56FC-7873-4DAC-B1A1-B82941EBED76}" srcOrd="0" destOrd="0" presId="urn:microsoft.com/office/officeart/2005/8/layout/radial3"/>
    <dgm:cxn modelId="{50998A37-4F14-4139-9715-397ED56A7F15}" type="presOf" srcId="{B064A98E-19A8-4168-85DF-6C33DCE16D01}" destId="{B1E72550-D1E0-4DB1-8350-E181C071AE8E}" srcOrd="0" destOrd="0" presId="urn:microsoft.com/office/officeart/2005/8/layout/radial3"/>
    <dgm:cxn modelId="{AA6FB35B-C4FA-4A7D-AA36-DF9969271147}" srcId="{65DE80BE-8423-4AD0-849D-82FFDD2D99CD}" destId="{2E46C84D-F28C-46C7-B87E-7D280C9C67D1}" srcOrd="0" destOrd="0" parTransId="{E2F4082D-964E-4AE6-9D5A-2EB32A262AF9}" sibTransId="{9A70C43F-C636-4228-9DE4-34D15B44C36E}"/>
    <dgm:cxn modelId="{3BF77146-F146-4FE3-B6F0-387FCB902BA8}" srcId="{2E46C84D-F28C-46C7-B87E-7D280C9C67D1}" destId="{279DF93D-74CC-4626-81BC-4E5F93B0B71A}" srcOrd="3" destOrd="0" parTransId="{E9CA2D91-72AA-4709-999B-D52F2E0F0CF5}" sibTransId="{C4C3FC62-189B-40A6-BD2F-73F24D11179D}"/>
    <dgm:cxn modelId="{1C1E244E-766F-454B-A822-DB06F8B54F9B}" type="presOf" srcId="{5701D100-488D-48E1-B6DB-5584495D8A22}" destId="{D16E5C0E-694A-4287-90A3-01E2D03F0A6A}" srcOrd="0" destOrd="0" presId="urn:microsoft.com/office/officeart/2005/8/layout/radial3"/>
    <dgm:cxn modelId="{C0A14C51-AC25-416C-8B4B-44B1BFB17BCA}" srcId="{2E46C84D-F28C-46C7-B87E-7D280C9C67D1}" destId="{5701D100-488D-48E1-B6DB-5584495D8A22}" srcOrd="4" destOrd="0" parTransId="{788CB4F5-579A-4E3B-9D62-98E5C719643E}" sibTransId="{9A363C74-865B-4187-BF1F-B22E22D57AF4}"/>
    <dgm:cxn modelId="{EA44EF76-9F61-4A3E-B843-1202F1B108E9}" srcId="{2E46C84D-F28C-46C7-B87E-7D280C9C67D1}" destId="{B064A98E-19A8-4168-85DF-6C33DCE16D01}" srcOrd="0" destOrd="0" parTransId="{CB723E66-88EB-409C-B61A-06085BBA5BE6}" sibTransId="{F6983D6D-48BE-4DE0-8181-DE238609A7A0}"/>
    <dgm:cxn modelId="{3311EB83-C723-4705-8DBC-BC9034532CBA}" type="presOf" srcId="{65DE80BE-8423-4AD0-849D-82FFDD2D99CD}" destId="{463386A9-4E26-4703-87C8-D51438E7874C}" srcOrd="0" destOrd="0" presId="urn:microsoft.com/office/officeart/2005/8/layout/radial3"/>
    <dgm:cxn modelId="{FCD35A8E-5A6B-4F9F-A625-DEE2DD6E0099}" srcId="{2E46C84D-F28C-46C7-B87E-7D280C9C67D1}" destId="{1492E2CA-A3F7-4184-AE9B-DC8EF173DA4F}" srcOrd="1" destOrd="0" parTransId="{AB1735A8-C20F-4D1B-B887-E0199853A7DA}" sibTransId="{06636899-11AA-4A2E-99DF-D5E082BD4758}"/>
    <dgm:cxn modelId="{09C0B8C2-A3E0-4320-84B8-843722C36FD6}" type="presOf" srcId="{279DF93D-74CC-4626-81BC-4E5F93B0B71A}" destId="{A07B18E2-4E42-43C6-B8A9-44ABFF6D2C00}" srcOrd="0" destOrd="0" presId="urn:microsoft.com/office/officeart/2005/8/layout/radial3"/>
    <dgm:cxn modelId="{2379BCD5-D2F4-497C-B80B-69A84A0BF86F}" type="presOf" srcId="{2E46C84D-F28C-46C7-B87E-7D280C9C67D1}" destId="{252ECA14-33F2-4ED7-9D36-F58DF14C565C}" srcOrd="0" destOrd="0" presId="urn:microsoft.com/office/officeart/2005/8/layout/radial3"/>
    <dgm:cxn modelId="{080F43F8-916F-418B-B07A-0F86889BC9C5}" srcId="{2E46C84D-F28C-46C7-B87E-7D280C9C67D1}" destId="{6AEEA100-A0FE-40E8-8D2B-2C9A09E5C3CA}" srcOrd="5" destOrd="0" parTransId="{29A67460-1459-44F9-B711-38D09ED200D6}" sibTransId="{11D00B69-883F-4F1F-9560-DFDD4B4912ED}"/>
    <dgm:cxn modelId="{DDFD52D2-4C64-48EE-A13B-1C36CE2A8705}" type="presParOf" srcId="{463386A9-4E26-4703-87C8-D51438E7874C}" destId="{19CBE9E8-D39D-471C-AF3C-5DD5C6479592}" srcOrd="0" destOrd="0" presId="urn:microsoft.com/office/officeart/2005/8/layout/radial3"/>
    <dgm:cxn modelId="{2324DE27-9D32-4A12-85E5-8DE4305FED3E}" type="presParOf" srcId="{19CBE9E8-D39D-471C-AF3C-5DD5C6479592}" destId="{252ECA14-33F2-4ED7-9D36-F58DF14C565C}" srcOrd="0" destOrd="0" presId="urn:microsoft.com/office/officeart/2005/8/layout/radial3"/>
    <dgm:cxn modelId="{F03D7370-1972-44A4-8241-475E823F4EE4}" type="presParOf" srcId="{19CBE9E8-D39D-471C-AF3C-5DD5C6479592}" destId="{B1E72550-D1E0-4DB1-8350-E181C071AE8E}" srcOrd="1" destOrd="0" presId="urn:microsoft.com/office/officeart/2005/8/layout/radial3"/>
    <dgm:cxn modelId="{F7C0FAA0-EAA7-48A0-8614-B2370371FE2A}" type="presParOf" srcId="{19CBE9E8-D39D-471C-AF3C-5DD5C6479592}" destId="{432C9C4A-3335-4320-B5D3-184F6A0D0ECD}" srcOrd="2" destOrd="0" presId="urn:microsoft.com/office/officeart/2005/8/layout/radial3"/>
    <dgm:cxn modelId="{9AD1D93D-D253-4C3A-B1DC-B56C420485D9}" type="presParOf" srcId="{19CBE9E8-D39D-471C-AF3C-5DD5C6479592}" destId="{9B5F56FC-7873-4DAC-B1A1-B82941EBED76}" srcOrd="3" destOrd="0" presId="urn:microsoft.com/office/officeart/2005/8/layout/radial3"/>
    <dgm:cxn modelId="{E9AE8B1A-697D-4F40-AE26-B34C147188FF}" type="presParOf" srcId="{19CBE9E8-D39D-471C-AF3C-5DD5C6479592}" destId="{A07B18E2-4E42-43C6-B8A9-44ABFF6D2C00}" srcOrd="4" destOrd="0" presId="urn:microsoft.com/office/officeart/2005/8/layout/radial3"/>
    <dgm:cxn modelId="{79E5E9AB-E55A-4F28-BC5D-F286B210F5D3}" type="presParOf" srcId="{19CBE9E8-D39D-471C-AF3C-5DD5C6479592}" destId="{D16E5C0E-694A-4287-90A3-01E2D03F0A6A}" srcOrd="5" destOrd="0" presId="urn:microsoft.com/office/officeart/2005/8/layout/radial3"/>
    <dgm:cxn modelId="{0694B213-0451-4DD5-BA31-5E6F42608E4F}" type="presParOf" srcId="{19CBE9E8-D39D-471C-AF3C-5DD5C6479592}" destId="{2B75FA3B-2C7B-4C13-9F03-77603ABF254B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8FF0372-F0AE-470E-BD3C-136C370DAADF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EC"/>
        </a:p>
      </dgm:t>
    </dgm:pt>
    <dgm:pt modelId="{DCAAA94F-9CCC-46B6-B0DF-DF063CB1380D}">
      <dgm:prSet phldrT="[Texto]" custT="1"/>
      <dgm:spPr/>
      <dgm:t>
        <a:bodyPr/>
        <a:lstStyle/>
        <a:p>
          <a:r>
            <a:rPr lang="es-EC" sz="3000" dirty="0"/>
            <a:t>Acreditación</a:t>
          </a:r>
        </a:p>
      </dgm:t>
    </dgm:pt>
    <dgm:pt modelId="{0CB39419-CFB7-4DF3-81B7-F1E12A7BA1A0}" type="parTrans" cxnId="{629A4CB4-5D87-481C-A1F6-B53E42FCCC1E}">
      <dgm:prSet/>
      <dgm:spPr/>
      <dgm:t>
        <a:bodyPr/>
        <a:lstStyle/>
        <a:p>
          <a:endParaRPr lang="es-EC"/>
        </a:p>
      </dgm:t>
    </dgm:pt>
    <dgm:pt modelId="{FF9CE160-4DFA-4D2E-9423-E83FC683A7B1}" type="sibTrans" cxnId="{629A4CB4-5D87-481C-A1F6-B53E42FCCC1E}">
      <dgm:prSet/>
      <dgm:spPr/>
      <dgm:t>
        <a:bodyPr/>
        <a:lstStyle/>
        <a:p>
          <a:endParaRPr lang="es-EC"/>
        </a:p>
      </dgm:t>
    </dgm:pt>
    <dgm:pt modelId="{8EECA1B4-8272-4F5A-A4D8-825F4BEFA74F}">
      <dgm:prSet phldrT="[Texto]" custT="1"/>
      <dgm:spPr/>
      <dgm:t>
        <a:bodyPr/>
        <a:lstStyle/>
        <a:p>
          <a:r>
            <a:rPr lang="es-EC" sz="1400" dirty="0"/>
            <a:t>Reconocimiento a los ICS que han alcanzado los criterios y estándares determinados</a:t>
          </a:r>
        </a:p>
      </dgm:t>
    </dgm:pt>
    <dgm:pt modelId="{02C9ACC1-E87F-4B06-9209-B570FB63EB74}" type="parTrans" cxnId="{1ADA9BC6-62EC-4E9A-AA6E-3BDA0E98D350}">
      <dgm:prSet/>
      <dgm:spPr/>
      <dgm:t>
        <a:bodyPr/>
        <a:lstStyle/>
        <a:p>
          <a:endParaRPr lang="es-EC"/>
        </a:p>
      </dgm:t>
    </dgm:pt>
    <dgm:pt modelId="{DD4A1A6C-95AF-463C-A5F4-5C9C5832AEF4}" type="sibTrans" cxnId="{1ADA9BC6-62EC-4E9A-AA6E-3BDA0E98D350}">
      <dgm:prSet/>
      <dgm:spPr/>
      <dgm:t>
        <a:bodyPr/>
        <a:lstStyle/>
        <a:p>
          <a:endParaRPr lang="es-EC"/>
        </a:p>
      </dgm:t>
    </dgm:pt>
    <dgm:pt modelId="{06B18218-5024-40E8-926F-9C2DC0B0DCCC}">
      <dgm:prSet phldrT="[Texto]" custT="1"/>
      <dgm:spPr/>
      <dgm:t>
        <a:bodyPr/>
        <a:lstStyle/>
        <a:p>
          <a:r>
            <a:rPr lang="es-EC" sz="3000" dirty="0"/>
            <a:t>No acreditación</a:t>
          </a:r>
        </a:p>
      </dgm:t>
    </dgm:pt>
    <dgm:pt modelId="{8C14506A-D8BE-46FD-90C3-E59C8EC73B3E}" type="parTrans" cxnId="{EC8D58A1-270E-4A73-A6C6-B177C6B4C145}">
      <dgm:prSet/>
      <dgm:spPr/>
      <dgm:t>
        <a:bodyPr/>
        <a:lstStyle/>
        <a:p>
          <a:endParaRPr lang="es-EC"/>
        </a:p>
      </dgm:t>
    </dgm:pt>
    <dgm:pt modelId="{573690F2-C59A-4DE0-89E4-5A2DC9478F2D}" type="sibTrans" cxnId="{EC8D58A1-270E-4A73-A6C6-B177C6B4C145}">
      <dgm:prSet/>
      <dgm:spPr/>
      <dgm:t>
        <a:bodyPr/>
        <a:lstStyle/>
        <a:p>
          <a:endParaRPr lang="es-EC"/>
        </a:p>
      </dgm:t>
    </dgm:pt>
    <dgm:pt modelId="{F72E64B1-C768-4F9F-86F4-DAC7A61D8ADA}">
      <dgm:prSet phldrT="[Texto]" custT="1"/>
      <dgm:spPr/>
      <dgm:t>
        <a:bodyPr/>
        <a:lstStyle/>
        <a:p>
          <a:r>
            <a:rPr lang="es-EC" sz="1400" dirty="0"/>
            <a:t>Consecuencia de no haber alcanzado los criterios y estándares determinados</a:t>
          </a:r>
        </a:p>
      </dgm:t>
    </dgm:pt>
    <dgm:pt modelId="{0226DB2C-4A51-4A94-9CD7-283EC026A1C4}" type="parTrans" cxnId="{DC3B6869-49F2-48E3-8E0D-1C0CE6052E11}">
      <dgm:prSet/>
      <dgm:spPr/>
      <dgm:t>
        <a:bodyPr/>
        <a:lstStyle/>
        <a:p>
          <a:endParaRPr lang="es-EC"/>
        </a:p>
      </dgm:t>
    </dgm:pt>
    <dgm:pt modelId="{5C1A875E-15EC-4A99-B10A-2A82D77E5DF5}" type="sibTrans" cxnId="{DC3B6869-49F2-48E3-8E0D-1C0CE6052E11}">
      <dgm:prSet/>
      <dgm:spPr/>
      <dgm:t>
        <a:bodyPr/>
        <a:lstStyle/>
        <a:p>
          <a:endParaRPr lang="es-EC"/>
        </a:p>
      </dgm:t>
    </dgm:pt>
    <dgm:pt modelId="{30F9903C-2E0F-4E94-8377-AF7C6AE984DB}">
      <dgm:prSet phldrT="[Texto]" custT="1"/>
      <dgm:spPr/>
      <dgm:t>
        <a:bodyPr/>
        <a:lstStyle/>
        <a:p>
          <a:r>
            <a:rPr lang="es-EC" sz="1400" dirty="0"/>
            <a:t>Elaborar un plan de aseguramiento y presentarlo al CACES en un plazo de hasta tres meses</a:t>
          </a:r>
        </a:p>
      </dgm:t>
    </dgm:pt>
    <dgm:pt modelId="{ADD0D048-1E80-48E5-A4E0-38908607B711}" type="parTrans" cxnId="{644368AF-BC81-4B1D-9303-0EF2281CB13B}">
      <dgm:prSet/>
      <dgm:spPr/>
      <dgm:t>
        <a:bodyPr/>
        <a:lstStyle/>
        <a:p>
          <a:endParaRPr lang="es-EC"/>
        </a:p>
      </dgm:t>
    </dgm:pt>
    <dgm:pt modelId="{E52543B1-944A-4FF8-B964-1DA93A5CF41F}" type="sibTrans" cxnId="{644368AF-BC81-4B1D-9303-0EF2281CB13B}">
      <dgm:prSet/>
      <dgm:spPr/>
      <dgm:t>
        <a:bodyPr/>
        <a:lstStyle/>
        <a:p>
          <a:endParaRPr lang="es-EC"/>
        </a:p>
      </dgm:t>
    </dgm:pt>
    <dgm:pt modelId="{78CC3540-7158-4250-BC19-4A0E57D2F308}">
      <dgm:prSet phldrT="[Texto]" custT="1"/>
      <dgm:spPr/>
      <dgm:t>
        <a:bodyPr/>
        <a:lstStyle/>
        <a:p>
          <a:r>
            <a:rPr lang="es-EC" sz="1400" dirty="0"/>
            <a:t>El CACES monitoreará su ejecución y podrá solicitar informes periódicos y realizar visitas </a:t>
          </a:r>
          <a:r>
            <a:rPr lang="es-EC" sz="1400" i="1" dirty="0"/>
            <a:t>in situ</a:t>
          </a:r>
          <a:r>
            <a:rPr lang="es-EC" sz="1400" dirty="0"/>
            <a:t>.</a:t>
          </a:r>
        </a:p>
      </dgm:t>
    </dgm:pt>
    <dgm:pt modelId="{AC9000CC-785B-4E01-A2AF-6156BF826B84}" type="parTrans" cxnId="{456556B3-FB0C-496A-80E2-54F772FA47D9}">
      <dgm:prSet/>
      <dgm:spPr/>
      <dgm:t>
        <a:bodyPr/>
        <a:lstStyle/>
        <a:p>
          <a:endParaRPr lang="es-EC"/>
        </a:p>
      </dgm:t>
    </dgm:pt>
    <dgm:pt modelId="{C081643E-8438-4F78-9543-95BC2F8ECFC8}" type="sibTrans" cxnId="{456556B3-FB0C-496A-80E2-54F772FA47D9}">
      <dgm:prSet/>
      <dgm:spPr/>
      <dgm:t>
        <a:bodyPr/>
        <a:lstStyle/>
        <a:p>
          <a:endParaRPr lang="es-EC"/>
        </a:p>
      </dgm:t>
    </dgm:pt>
    <dgm:pt modelId="{8266CA9C-B8B2-495C-94CB-5471B96C4CDC}">
      <dgm:prSet phldrT="[Texto]" custT="1"/>
      <dgm:spPr/>
      <dgm:t>
        <a:bodyPr/>
        <a:lstStyle/>
        <a:p>
          <a:r>
            <a:rPr lang="es-EC" sz="1400" dirty="0"/>
            <a:t>Elaborar un plan de mejoramiento y presentarlo al CACES en el término máximo de sesenta días.</a:t>
          </a:r>
        </a:p>
      </dgm:t>
    </dgm:pt>
    <dgm:pt modelId="{22596613-FC0A-492F-9822-E6FC290E84FF}" type="parTrans" cxnId="{83433E89-584A-41BC-8116-CF550D65E1D1}">
      <dgm:prSet/>
      <dgm:spPr/>
      <dgm:t>
        <a:bodyPr/>
        <a:lstStyle/>
        <a:p>
          <a:endParaRPr lang="es-EC"/>
        </a:p>
      </dgm:t>
    </dgm:pt>
    <dgm:pt modelId="{8A0A4DF8-AD37-4EA6-B5D6-F0B310851699}" type="sibTrans" cxnId="{83433E89-584A-41BC-8116-CF550D65E1D1}">
      <dgm:prSet/>
      <dgm:spPr/>
      <dgm:t>
        <a:bodyPr/>
        <a:lstStyle/>
        <a:p>
          <a:endParaRPr lang="es-EC"/>
        </a:p>
      </dgm:t>
    </dgm:pt>
    <dgm:pt modelId="{2F6EE1F8-7061-4951-A684-CA110A5D4562}">
      <dgm:prSet phldrT="[Texto]" custT="1"/>
      <dgm:spPr/>
      <dgm:t>
        <a:bodyPr/>
        <a:lstStyle/>
        <a:p>
          <a:r>
            <a:rPr lang="es-EC" sz="1400" dirty="0"/>
            <a:t>El CACES acordará con los ICS los mecanismos y tiempos de acompañamiento, podrá solicitar información relacionada y realizar visitas </a:t>
          </a:r>
          <a:r>
            <a:rPr lang="es-EC" sz="1400" i="1" dirty="0"/>
            <a:t>in situ</a:t>
          </a:r>
        </a:p>
      </dgm:t>
    </dgm:pt>
    <dgm:pt modelId="{C0680B5B-6EEF-401F-A7D1-03836EA48686}" type="parTrans" cxnId="{255BA08A-6C11-4EA9-B1DD-36C96811C201}">
      <dgm:prSet/>
      <dgm:spPr/>
      <dgm:t>
        <a:bodyPr/>
        <a:lstStyle/>
        <a:p>
          <a:endParaRPr lang="es-EC"/>
        </a:p>
      </dgm:t>
    </dgm:pt>
    <dgm:pt modelId="{07297636-8CD6-44F8-9DC5-74C254040B3A}" type="sibTrans" cxnId="{255BA08A-6C11-4EA9-B1DD-36C96811C201}">
      <dgm:prSet/>
      <dgm:spPr/>
      <dgm:t>
        <a:bodyPr/>
        <a:lstStyle/>
        <a:p>
          <a:endParaRPr lang="es-EC"/>
        </a:p>
      </dgm:t>
    </dgm:pt>
    <dgm:pt modelId="{FB0E2C71-2653-4B03-BAF4-F87179D6036D}" type="pres">
      <dgm:prSet presAssocID="{D8FF0372-F0AE-470E-BD3C-136C370DAADF}" presName="theList" presStyleCnt="0">
        <dgm:presLayoutVars>
          <dgm:dir/>
          <dgm:animLvl val="lvl"/>
          <dgm:resizeHandles val="exact"/>
        </dgm:presLayoutVars>
      </dgm:prSet>
      <dgm:spPr/>
    </dgm:pt>
    <dgm:pt modelId="{78B998F5-E5BD-472B-A9CE-1C96ABDA95BD}" type="pres">
      <dgm:prSet presAssocID="{DCAAA94F-9CCC-46B6-B0DF-DF063CB1380D}" presName="compNode" presStyleCnt="0"/>
      <dgm:spPr/>
    </dgm:pt>
    <dgm:pt modelId="{30DD05E7-EC2F-4488-B370-3CC3B922A79E}" type="pres">
      <dgm:prSet presAssocID="{DCAAA94F-9CCC-46B6-B0DF-DF063CB1380D}" presName="aNode" presStyleLbl="bgShp" presStyleIdx="0" presStyleCnt="2" custLinFactNeighborX="-15406" custLinFactNeighborY="-1988"/>
      <dgm:spPr/>
    </dgm:pt>
    <dgm:pt modelId="{F690AA48-AD29-4ADA-A755-83756620DCDD}" type="pres">
      <dgm:prSet presAssocID="{DCAAA94F-9CCC-46B6-B0DF-DF063CB1380D}" presName="textNode" presStyleLbl="bgShp" presStyleIdx="0" presStyleCnt="2"/>
      <dgm:spPr/>
    </dgm:pt>
    <dgm:pt modelId="{482944BF-1634-4277-93F9-317B6A76B197}" type="pres">
      <dgm:prSet presAssocID="{DCAAA94F-9CCC-46B6-B0DF-DF063CB1380D}" presName="compChildNode" presStyleCnt="0"/>
      <dgm:spPr/>
    </dgm:pt>
    <dgm:pt modelId="{10549A87-FE6D-47AC-B715-D5ADB4B64D75}" type="pres">
      <dgm:prSet presAssocID="{DCAAA94F-9CCC-46B6-B0DF-DF063CB1380D}" presName="theInnerList" presStyleCnt="0"/>
      <dgm:spPr/>
    </dgm:pt>
    <dgm:pt modelId="{96CCADD5-79F2-4253-A731-1CFFF85BDAFF}" type="pres">
      <dgm:prSet presAssocID="{8EECA1B4-8272-4F5A-A4D8-825F4BEFA74F}" presName="childNode" presStyleLbl="node1" presStyleIdx="0" presStyleCnt="6">
        <dgm:presLayoutVars>
          <dgm:bulletEnabled val="1"/>
        </dgm:presLayoutVars>
      </dgm:prSet>
      <dgm:spPr/>
    </dgm:pt>
    <dgm:pt modelId="{CA78BDBF-5B16-4E86-9159-2923FA98AD7D}" type="pres">
      <dgm:prSet presAssocID="{8EECA1B4-8272-4F5A-A4D8-825F4BEFA74F}" presName="aSpace2" presStyleCnt="0"/>
      <dgm:spPr/>
    </dgm:pt>
    <dgm:pt modelId="{C5F4219A-B492-4D14-BCDD-196E4A15A2A5}" type="pres">
      <dgm:prSet presAssocID="{30F9903C-2E0F-4E94-8377-AF7C6AE984DB}" presName="childNode" presStyleLbl="node1" presStyleIdx="1" presStyleCnt="6">
        <dgm:presLayoutVars>
          <dgm:bulletEnabled val="1"/>
        </dgm:presLayoutVars>
      </dgm:prSet>
      <dgm:spPr/>
    </dgm:pt>
    <dgm:pt modelId="{1CB8798D-5E83-4897-9D96-49C78202A950}" type="pres">
      <dgm:prSet presAssocID="{30F9903C-2E0F-4E94-8377-AF7C6AE984DB}" presName="aSpace2" presStyleCnt="0"/>
      <dgm:spPr/>
    </dgm:pt>
    <dgm:pt modelId="{5D3B1F50-1D15-4B04-B078-09E8A1BC38F4}" type="pres">
      <dgm:prSet presAssocID="{78CC3540-7158-4250-BC19-4A0E57D2F308}" presName="childNode" presStyleLbl="node1" presStyleIdx="2" presStyleCnt="6">
        <dgm:presLayoutVars>
          <dgm:bulletEnabled val="1"/>
        </dgm:presLayoutVars>
      </dgm:prSet>
      <dgm:spPr/>
    </dgm:pt>
    <dgm:pt modelId="{74ABA06F-0F38-4BDA-8B3B-B7E5B80607AF}" type="pres">
      <dgm:prSet presAssocID="{DCAAA94F-9CCC-46B6-B0DF-DF063CB1380D}" presName="aSpace" presStyleCnt="0"/>
      <dgm:spPr/>
    </dgm:pt>
    <dgm:pt modelId="{B4BBBE15-5CD9-461F-BF5F-C80134A3999B}" type="pres">
      <dgm:prSet presAssocID="{06B18218-5024-40E8-926F-9C2DC0B0DCCC}" presName="compNode" presStyleCnt="0"/>
      <dgm:spPr/>
    </dgm:pt>
    <dgm:pt modelId="{1847164E-7667-4B7D-BCED-329EA54A7291}" type="pres">
      <dgm:prSet presAssocID="{06B18218-5024-40E8-926F-9C2DC0B0DCCC}" presName="aNode" presStyleLbl="bgShp" presStyleIdx="1" presStyleCnt="2"/>
      <dgm:spPr/>
    </dgm:pt>
    <dgm:pt modelId="{52269EEA-BB3D-474A-BD3A-74E612A188C4}" type="pres">
      <dgm:prSet presAssocID="{06B18218-5024-40E8-926F-9C2DC0B0DCCC}" presName="textNode" presStyleLbl="bgShp" presStyleIdx="1" presStyleCnt="2"/>
      <dgm:spPr/>
    </dgm:pt>
    <dgm:pt modelId="{C1513F3F-EC92-4818-BEFC-5F0322C47C55}" type="pres">
      <dgm:prSet presAssocID="{06B18218-5024-40E8-926F-9C2DC0B0DCCC}" presName="compChildNode" presStyleCnt="0"/>
      <dgm:spPr/>
    </dgm:pt>
    <dgm:pt modelId="{EF6CE760-9217-4836-B1EB-8202D79C95F8}" type="pres">
      <dgm:prSet presAssocID="{06B18218-5024-40E8-926F-9C2DC0B0DCCC}" presName="theInnerList" presStyleCnt="0"/>
      <dgm:spPr/>
    </dgm:pt>
    <dgm:pt modelId="{F1050EB4-0151-4247-BE5D-07E50BB7F89B}" type="pres">
      <dgm:prSet presAssocID="{F72E64B1-C768-4F9F-86F4-DAC7A61D8ADA}" presName="childNode" presStyleLbl="node1" presStyleIdx="3" presStyleCnt="6">
        <dgm:presLayoutVars>
          <dgm:bulletEnabled val="1"/>
        </dgm:presLayoutVars>
      </dgm:prSet>
      <dgm:spPr/>
    </dgm:pt>
    <dgm:pt modelId="{7CAF9179-DEFC-404B-BA1F-8FD8D70E1E86}" type="pres">
      <dgm:prSet presAssocID="{F72E64B1-C768-4F9F-86F4-DAC7A61D8ADA}" presName="aSpace2" presStyleCnt="0"/>
      <dgm:spPr/>
    </dgm:pt>
    <dgm:pt modelId="{CA8DDE67-70BF-4709-9A77-98C80596C59C}" type="pres">
      <dgm:prSet presAssocID="{8266CA9C-B8B2-495C-94CB-5471B96C4CDC}" presName="childNode" presStyleLbl="node1" presStyleIdx="4" presStyleCnt="6">
        <dgm:presLayoutVars>
          <dgm:bulletEnabled val="1"/>
        </dgm:presLayoutVars>
      </dgm:prSet>
      <dgm:spPr/>
    </dgm:pt>
    <dgm:pt modelId="{A331C896-9BA6-409C-AB1D-9CC6325776D7}" type="pres">
      <dgm:prSet presAssocID="{8266CA9C-B8B2-495C-94CB-5471B96C4CDC}" presName="aSpace2" presStyleCnt="0"/>
      <dgm:spPr/>
    </dgm:pt>
    <dgm:pt modelId="{23893BF7-8C04-4C7E-B06C-C3FA5B9AB28D}" type="pres">
      <dgm:prSet presAssocID="{2F6EE1F8-7061-4951-A684-CA110A5D4562}" presName="childNode" presStyleLbl="node1" presStyleIdx="5" presStyleCnt="6" custScaleY="157482">
        <dgm:presLayoutVars>
          <dgm:bulletEnabled val="1"/>
        </dgm:presLayoutVars>
      </dgm:prSet>
      <dgm:spPr/>
    </dgm:pt>
  </dgm:ptLst>
  <dgm:cxnLst>
    <dgm:cxn modelId="{6D0EA10E-0999-45EC-88AE-C09BBC207889}" type="presOf" srcId="{30F9903C-2E0F-4E94-8377-AF7C6AE984DB}" destId="{C5F4219A-B492-4D14-BCDD-196E4A15A2A5}" srcOrd="0" destOrd="0" presId="urn:microsoft.com/office/officeart/2005/8/layout/lProcess2"/>
    <dgm:cxn modelId="{7ED39C27-BAA6-44C7-BAF1-E26ED40E9362}" type="presOf" srcId="{D8FF0372-F0AE-470E-BD3C-136C370DAADF}" destId="{FB0E2C71-2653-4B03-BAF4-F87179D6036D}" srcOrd="0" destOrd="0" presId="urn:microsoft.com/office/officeart/2005/8/layout/lProcess2"/>
    <dgm:cxn modelId="{389AFA5C-2112-47BD-9568-4680AD10844A}" type="presOf" srcId="{06B18218-5024-40E8-926F-9C2DC0B0DCCC}" destId="{52269EEA-BB3D-474A-BD3A-74E612A188C4}" srcOrd="1" destOrd="0" presId="urn:microsoft.com/office/officeart/2005/8/layout/lProcess2"/>
    <dgm:cxn modelId="{DC3B6869-49F2-48E3-8E0D-1C0CE6052E11}" srcId="{06B18218-5024-40E8-926F-9C2DC0B0DCCC}" destId="{F72E64B1-C768-4F9F-86F4-DAC7A61D8ADA}" srcOrd="0" destOrd="0" parTransId="{0226DB2C-4A51-4A94-9CD7-283EC026A1C4}" sibTransId="{5C1A875E-15EC-4A99-B10A-2A82D77E5DF5}"/>
    <dgm:cxn modelId="{D710074B-6966-4450-A57D-BA1F38C9FF72}" type="presOf" srcId="{DCAAA94F-9CCC-46B6-B0DF-DF063CB1380D}" destId="{30DD05E7-EC2F-4488-B370-3CC3B922A79E}" srcOrd="0" destOrd="0" presId="urn:microsoft.com/office/officeart/2005/8/layout/lProcess2"/>
    <dgm:cxn modelId="{2E2C134C-4418-429D-8DE5-1194D83D07BF}" type="presOf" srcId="{F72E64B1-C768-4F9F-86F4-DAC7A61D8ADA}" destId="{F1050EB4-0151-4247-BE5D-07E50BB7F89B}" srcOrd="0" destOrd="0" presId="urn:microsoft.com/office/officeart/2005/8/layout/lProcess2"/>
    <dgm:cxn modelId="{83433E89-584A-41BC-8116-CF550D65E1D1}" srcId="{06B18218-5024-40E8-926F-9C2DC0B0DCCC}" destId="{8266CA9C-B8B2-495C-94CB-5471B96C4CDC}" srcOrd="1" destOrd="0" parTransId="{22596613-FC0A-492F-9822-E6FC290E84FF}" sibTransId="{8A0A4DF8-AD37-4EA6-B5D6-F0B310851699}"/>
    <dgm:cxn modelId="{255BA08A-6C11-4EA9-B1DD-36C96811C201}" srcId="{06B18218-5024-40E8-926F-9C2DC0B0DCCC}" destId="{2F6EE1F8-7061-4951-A684-CA110A5D4562}" srcOrd="2" destOrd="0" parTransId="{C0680B5B-6EEF-401F-A7D1-03836EA48686}" sibTransId="{07297636-8CD6-44F8-9DC5-74C254040B3A}"/>
    <dgm:cxn modelId="{C58E7794-BFC1-4A42-B721-8E363910F6AB}" type="presOf" srcId="{8EECA1B4-8272-4F5A-A4D8-825F4BEFA74F}" destId="{96CCADD5-79F2-4253-A731-1CFFF85BDAFF}" srcOrd="0" destOrd="0" presId="urn:microsoft.com/office/officeart/2005/8/layout/lProcess2"/>
    <dgm:cxn modelId="{EC8D58A1-270E-4A73-A6C6-B177C6B4C145}" srcId="{D8FF0372-F0AE-470E-BD3C-136C370DAADF}" destId="{06B18218-5024-40E8-926F-9C2DC0B0DCCC}" srcOrd="1" destOrd="0" parTransId="{8C14506A-D8BE-46FD-90C3-E59C8EC73B3E}" sibTransId="{573690F2-C59A-4DE0-89E4-5A2DC9478F2D}"/>
    <dgm:cxn modelId="{644368AF-BC81-4B1D-9303-0EF2281CB13B}" srcId="{DCAAA94F-9CCC-46B6-B0DF-DF063CB1380D}" destId="{30F9903C-2E0F-4E94-8377-AF7C6AE984DB}" srcOrd="1" destOrd="0" parTransId="{ADD0D048-1E80-48E5-A4E0-38908607B711}" sibTransId="{E52543B1-944A-4FF8-B964-1DA93A5CF41F}"/>
    <dgm:cxn modelId="{456556B3-FB0C-496A-80E2-54F772FA47D9}" srcId="{DCAAA94F-9CCC-46B6-B0DF-DF063CB1380D}" destId="{78CC3540-7158-4250-BC19-4A0E57D2F308}" srcOrd="2" destOrd="0" parTransId="{AC9000CC-785B-4E01-A2AF-6156BF826B84}" sibTransId="{C081643E-8438-4F78-9543-95BC2F8ECFC8}"/>
    <dgm:cxn modelId="{E3420EB4-CAFD-47E8-BA96-99C40438A30F}" type="presOf" srcId="{78CC3540-7158-4250-BC19-4A0E57D2F308}" destId="{5D3B1F50-1D15-4B04-B078-09E8A1BC38F4}" srcOrd="0" destOrd="0" presId="urn:microsoft.com/office/officeart/2005/8/layout/lProcess2"/>
    <dgm:cxn modelId="{629A4CB4-5D87-481C-A1F6-B53E42FCCC1E}" srcId="{D8FF0372-F0AE-470E-BD3C-136C370DAADF}" destId="{DCAAA94F-9CCC-46B6-B0DF-DF063CB1380D}" srcOrd="0" destOrd="0" parTransId="{0CB39419-CFB7-4DF3-81B7-F1E12A7BA1A0}" sibTransId="{FF9CE160-4DFA-4D2E-9423-E83FC683A7B1}"/>
    <dgm:cxn modelId="{779468B9-9D53-4335-9DEB-8D8449476EA4}" type="presOf" srcId="{DCAAA94F-9CCC-46B6-B0DF-DF063CB1380D}" destId="{F690AA48-AD29-4ADA-A755-83756620DCDD}" srcOrd="1" destOrd="0" presId="urn:microsoft.com/office/officeart/2005/8/layout/lProcess2"/>
    <dgm:cxn modelId="{1ADA9BC6-62EC-4E9A-AA6E-3BDA0E98D350}" srcId="{DCAAA94F-9CCC-46B6-B0DF-DF063CB1380D}" destId="{8EECA1B4-8272-4F5A-A4D8-825F4BEFA74F}" srcOrd="0" destOrd="0" parTransId="{02C9ACC1-E87F-4B06-9209-B570FB63EB74}" sibTransId="{DD4A1A6C-95AF-463C-A5F4-5C9C5832AEF4}"/>
    <dgm:cxn modelId="{A089D6CB-2943-4F75-AC6B-4E90C6D802B7}" type="presOf" srcId="{2F6EE1F8-7061-4951-A684-CA110A5D4562}" destId="{23893BF7-8C04-4C7E-B06C-C3FA5B9AB28D}" srcOrd="0" destOrd="0" presId="urn:microsoft.com/office/officeart/2005/8/layout/lProcess2"/>
    <dgm:cxn modelId="{08F688DC-FC40-4A0A-8BCD-AF0DD7993D67}" type="presOf" srcId="{06B18218-5024-40E8-926F-9C2DC0B0DCCC}" destId="{1847164E-7667-4B7D-BCED-329EA54A7291}" srcOrd="0" destOrd="0" presId="urn:microsoft.com/office/officeart/2005/8/layout/lProcess2"/>
    <dgm:cxn modelId="{374FC3E7-4096-48EF-AB4D-3CA6301E6E6E}" type="presOf" srcId="{8266CA9C-B8B2-495C-94CB-5471B96C4CDC}" destId="{CA8DDE67-70BF-4709-9A77-98C80596C59C}" srcOrd="0" destOrd="0" presId="urn:microsoft.com/office/officeart/2005/8/layout/lProcess2"/>
    <dgm:cxn modelId="{0EC40196-7132-468C-85CC-35540F3DDC43}" type="presParOf" srcId="{FB0E2C71-2653-4B03-BAF4-F87179D6036D}" destId="{78B998F5-E5BD-472B-A9CE-1C96ABDA95BD}" srcOrd="0" destOrd="0" presId="urn:microsoft.com/office/officeart/2005/8/layout/lProcess2"/>
    <dgm:cxn modelId="{18B30FF9-7805-4A63-940B-DF33E530EC8A}" type="presParOf" srcId="{78B998F5-E5BD-472B-A9CE-1C96ABDA95BD}" destId="{30DD05E7-EC2F-4488-B370-3CC3B922A79E}" srcOrd="0" destOrd="0" presId="urn:microsoft.com/office/officeart/2005/8/layout/lProcess2"/>
    <dgm:cxn modelId="{398968C7-5B53-480C-B370-6C96FC8E7010}" type="presParOf" srcId="{78B998F5-E5BD-472B-A9CE-1C96ABDA95BD}" destId="{F690AA48-AD29-4ADA-A755-83756620DCDD}" srcOrd="1" destOrd="0" presId="urn:microsoft.com/office/officeart/2005/8/layout/lProcess2"/>
    <dgm:cxn modelId="{98139BC7-1F3C-41C7-85AD-DD72B076D958}" type="presParOf" srcId="{78B998F5-E5BD-472B-A9CE-1C96ABDA95BD}" destId="{482944BF-1634-4277-93F9-317B6A76B197}" srcOrd="2" destOrd="0" presId="urn:microsoft.com/office/officeart/2005/8/layout/lProcess2"/>
    <dgm:cxn modelId="{DDDEEC26-CDAA-4BA9-9872-3D4A24262F0A}" type="presParOf" srcId="{482944BF-1634-4277-93F9-317B6A76B197}" destId="{10549A87-FE6D-47AC-B715-D5ADB4B64D75}" srcOrd="0" destOrd="0" presId="urn:microsoft.com/office/officeart/2005/8/layout/lProcess2"/>
    <dgm:cxn modelId="{F33868F1-3AE7-470E-8DD1-DFE83CF8E01F}" type="presParOf" srcId="{10549A87-FE6D-47AC-B715-D5ADB4B64D75}" destId="{96CCADD5-79F2-4253-A731-1CFFF85BDAFF}" srcOrd="0" destOrd="0" presId="urn:microsoft.com/office/officeart/2005/8/layout/lProcess2"/>
    <dgm:cxn modelId="{92F93E2A-7711-4B54-840F-AD8FF58EC2F2}" type="presParOf" srcId="{10549A87-FE6D-47AC-B715-D5ADB4B64D75}" destId="{CA78BDBF-5B16-4E86-9159-2923FA98AD7D}" srcOrd="1" destOrd="0" presId="urn:microsoft.com/office/officeart/2005/8/layout/lProcess2"/>
    <dgm:cxn modelId="{62D67A5D-6F04-49B6-A9CB-92267E9B38C7}" type="presParOf" srcId="{10549A87-FE6D-47AC-B715-D5ADB4B64D75}" destId="{C5F4219A-B492-4D14-BCDD-196E4A15A2A5}" srcOrd="2" destOrd="0" presId="urn:microsoft.com/office/officeart/2005/8/layout/lProcess2"/>
    <dgm:cxn modelId="{2B6CEA40-1DDB-4CDD-80EE-598E63A8B3B0}" type="presParOf" srcId="{10549A87-FE6D-47AC-B715-D5ADB4B64D75}" destId="{1CB8798D-5E83-4897-9D96-49C78202A950}" srcOrd="3" destOrd="0" presId="urn:microsoft.com/office/officeart/2005/8/layout/lProcess2"/>
    <dgm:cxn modelId="{A23A03E4-F93B-41C6-9031-950B446A2897}" type="presParOf" srcId="{10549A87-FE6D-47AC-B715-D5ADB4B64D75}" destId="{5D3B1F50-1D15-4B04-B078-09E8A1BC38F4}" srcOrd="4" destOrd="0" presId="urn:microsoft.com/office/officeart/2005/8/layout/lProcess2"/>
    <dgm:cxn modelId="{2AC355A1-0409-469C-9FC9-3312B3B1474C}" type="presParOf" srcId="{FB0E2C71-2653-4B03-BAF4-F87179D6036D}" destId="{74ABA06F-0F38-4BDA-8B3B-B7E5B80607AF}" srcOrd="1" destOrd="0" presId="urn:microsoft.com/office/officeart/2005/8/layout/lProcess2"/>
    <dgm:cxn modelId="{FF4816F0-CC24-4F19-8C4E-143B412C22BE}" type="presParOf" srcId="{FB0E2C71-2653-4B03-BAF4-F87179D6036D}" destId="{B4BBBE15-5CD9-461F-BF5F-C80134A3999B}" srcOrd="2" destOrd="0" presId="urn:microsoft.com/office/officeart/2005/8/layout/lProcess2"/>
    <dgm:cxn modelId="{EA8DD45B-F392-4942-98D2-DCDA96000DF6}" type="presParOf" srcId="{B4BBBE15-5CD9-461F-BF5F-C80134A3999B}" destId="{1847164E-7667-4B7D-BCED-329EA54A7291}" srcOrd="0" destOrd="0" presId="urn:microsoft.com/office/officeart/2005/8/layout/lProcess2"/>
    <dgm:cxn modelId="{5E9C92C8-419B-435E-A6AF-9232D89E74A0}" type="presParOf" srcId="{B4BBBE15-5CD9-461F-BF5F-C80134A3999B}" destId="{52269EEA-BB3D-474A-BD3A-74E612A188C4}" srcOrd="1" destOrd="0" presId="urn:microsoft.com/office/officeart/2005/8/layout/lProcess2"/>
    <dgm:cxn modelId="{73317491-AA94-45AD-B534-452FAC3E36FD}" type="presParOf" srcId="{B4BBBE15-5CD9-461F-BF5F-C80134A3999B}" destId="{C1513F3F-EC92-4818-BEFC-5F0322C47C55}" srcOrd="2" destOrd="0" presId="urn:microsoft.com/office/officeart/2005/8/layout/lProcess2"/>
    <dgm:cxn modelId="{CE97C0C9-E2B7-4FCD-AB97-7B37002686EC}" type="presParOf" srcId="{C1513F3F-EC92-4818-BEFC-5F0322C47C55}" destId="{EF6CE760-9217-4836-B1EB-8202D79C95F8}" srcOrd="0" destOrd="0" presId="urn:microsoft.com/office/officeart/2005/8/layout/lProcess2"/>
    <dgm:cxn modelId="{0DD443F8-A013-478A-A4E9-07A78F6EB864}" type="presParOf" srcId="{EF6CE760-9217-4836-B1EB-8202D79C95F8}" destId="{F1050EB4-0151-4247-BE5D-07E50BB7F89B}" srcOrd="0" destOrd="0" presId="urn:microsoft.com/office/officeart/2005/8/layout/lProcess2"/>
    <dgm:cxn modelId="{4093088E-B781-481F-B6EB-757911633B09}" type="presParOf" srcId="{EF6CE760-9217-4836-B1EB-8202D79C95F8}" destId="{7CAF9179-DEFC-404B-BA1F-8FD8D70E1E86}" srcOrd="1" destOrd="0" presId="urn:microsoft.com/office/officeart/2005/8/layout/lProcess2"/>
    <dgm:cxn modelId="{677BC5D4-BD36-4E05-8350-5B13CDEC81D3}" type="presParOf" srcId="{EF6CE760-9217-4836-B1EB-8202D79C95F8}" destId="{CA8DDE67-70BF-4709-9A77-98C80596C59C}" srcOrd="2" destOrd="0" presId="urn:microsoft.com/office/officeart/2005/8/layout/lProcess2"/>
    <dgm:cxn modelId="{A3085078-C71D-4000-BB45-6A2B903B4C75}" type="presParOf" srcId="{EF6CE760-9217-4836-B1EB-8202D79C95F8}" destId="{A331C896-9BA6-409C-AB1D-9CC6325776D7}" srcOrd="3" destOrd="0" presId="urn:microsoft.com/office/officeart/2005/8/layout/lProcess2"/>
    <dgm:cxn modelId="{49C015E4-3395-48A9-B88F-1FD8C989BA1C}" type="presParOf" srcId="{EF6CE760-9217-4836-B1EB-8202D79C95F8}" destId="{23893BF7-8C04-4C7E-B06C-C3FA5B9AB28D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786B930-4AC5-4087-BB8A-6CA64B7C321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EC"/>
        </a:p>
      </dgm:t>
    </dgm:pt>
    <dgm:pt modelId="{A7F56CE8-188E-432E-9ABD-F7D113A39DDC}">
      <dgm:prSet phldrT="[Texto]" custT="1"/>
      <dgm:spPr/>
      <dgm:t>
        <a:bodyPr/>
        <a:lstStyle/>
        <a:p>
          <a:r>
            <a:rPr lang="es-EC" sz="2800" dirty="0"/>
            <a:t>Fases</a:t>
          </a:r>
        </a:p>
      </dgm:t>
    </dgm:pt>
    <dgm:pt modelId="{46016259-B7B6-499A-A624-0BAC0CA6DA65}" type="parTrans" cxnId="{92B40376-7A9F-42F4-8F60-B56770A49197}">
      <dgm:prSet/>
      <dgm:spPr/>
      <dgm:t>
        <a:bodyPr/>
        <a:lstStyle/>
        <a:p>
          <a:endParaRPr lang="es-EC" sz="1800"/>
        </a:p>
      </dgm:t>
    </dgm:pt>
    <dgm:pt modelId="{EC8FA7F7-FF56-4240-AE59-5F266B451FCC}" type="sibTrans" cxnId="{92B40376-7A9F-42F4-8F60-B56770A49197}">
      <dgm:prSet/>
      <dgm:spPr/>
      <dgm:t>
        <a:bodyPr/>
        <a:lstStyle/>
        <a:p>
          <a:endParaRPr lang="es-EC" sz="1800"/>
        </a:p>
      </dgm:t>
    </dgm:pt>
    <dgm:pt modelId="{98E7C2E3-488C-42B6-B9CD-B45C4464BE38}">
      <dgm:prSet phldrT="[Texto]" custT="1"/>
      <dgm:spPr/>
      <dgm:t>
        <a:bodyPr/>
        <a:lstStyle/>
        <a:p>
          <a:r>
            <a:rPr lang="es-EC" sz="1800" dirty="0"/>
            <a:t>Universidades y Escuelas politécnicas </a:t>
          </a:r>
        </a:p>
      </dgm:t>
    </dgm:pt>
    <dgm:pt modelId="{15D6242C-9C6E-4584-928B-E188BBF9BA80}" type="parTrans" cxnId="{0EA8F451-E2FE-48A2-A9EA-D2639A5B8468}">
      <dgm:prSet custT="1"/>
      <dgm:spPr/>
      <dgm:t>
        <a:bodyPr/>
        <a:lstStyle/>
        <a:p>
          <a:endParaRPr lang="es-EC" sz="1800" dirty="0"/>
        </a:p>
      </dgm:t>
    </dgm:pt>
    <dgm:pt modelId="{85C96D40-B0AC-475D-9D76-2043508DADE1}" type="sibTrans" cxnId="{0EA8F451-E2FE-48A2-A9EA-D2639A5B8468}">
      <dgm:prSet/>
      <dgm:spPr/>
      <dgm:t>
        <a:bodyPr/>
        <a:lstStyle/>
        <a:p>
          <a:endParaRPr lang="es-EC" sz="1800"/>
        </a:p>
      </dgm:t>
    </dgm:pt>
    <dgm:pt modelId="{9032070A-C638-4E6F-B06B-0FC82F68AE88}">
      <dgm:prSet phldrT="[Texto]" custT="1"/>
      <dgm:spPr/>
      <dgm:t>
        <a:bodyPr/>
        <a:lstStyle/>
        <a:p>
          <a:r>
            <a:rPr lang="es-EC" sz="1800" dirty="0"/>
            <a:t>Institutos y Conservatorios Superiores</a:t>
          </a:r>
        </a:p>
      </dgm:t>
    </dgm:pt>
    <dgm:pt modelId="{CAF24645-A725-4998-81A6-E034327A96C8}" type="parTrans" cxnId="{37414384-3D88-4477-84A9-8204ADBDF80C}">
      <dgm:prSet custT="1"/>
      <dgm:spPr/>
      <dgm:t>
        <a:bodyPr/>
        <a:lstStyle/>
        <a:p>
          <a:endParaRPr lang="es-EC" sz="1800" dirty="0"/>
        </a:p>
      </dgm:t>
    </dgm:pt>
    <dgm:pt modelId="{A2F45A0F-2716-4BDA-AF20-02E41A708F9D}" type="sibTrans" cxnId="{37414384-3D88-4477-84A9-8204ADBDF80C}">
      <dgm:prSet/>
      <dgm:spPr/>
      <dgm:t>
        <a:bodyPr/>
        <a:lstStyle/>
        <a:p>
          <a:endParaRPr lang="es-EC" sz="1800"/>
        </a:p>
      </dgm:t>
    </dgm:pt>
    <dgm:pt modelId="{D26A6A8F-7F6C-452C-86AF-BEED0733B1FF}">
      <dgm:prSet phldrT="[Texto]" custT="1"/>
      <dgm:spPr/>
      <dgm:t>
        <a:bodyPr/>
        <a:lstStyle/>
        <a:p>
          <a:r>
            <a:rPr lang="es-EC" sz="1800" dirty="0"/>
            <a:t>Elaboración del subsistema</a:t>
          </a:r>
        </a:p>
      </dgm:t>
    </dgm:pt>
    <dgm:pt modelId="{D2C50185-7044-4761-B79F-400ADE288129}" type="parTrans" cxnId="{96965126-64EE-4CE5-84E1-BEB31C679E76}">
      <dgm:prSet custT="1"/>
      <dgm:spPr/>
      <dgm:t>
        <a:bodyPr/>
        <a:lstStyle/>
        <a:p>
          <a:endParaRPr lang="es-EC" sz="1800" dirty="0"/>
        </a:p>
      </dgm:t>
    </dgm:pt>
    <dgm:pt modelId="{762B7D3B-EF0C-4B84-983F-88059756414B}" type="sibTrans" cxnId="{96965126-64EE-4CE5-84E1-BEB31C679E76}">
      <dgm:prSet/>
      <dgm:spPr/>
      <dgm:t>
        <a:bodyPr/>
        <a:lstStyle/>
        <a:p>
          <a:endParaRPr lang="es-EC" sz="1800"/>
        </a:p>
      </dgm:t>
    </dgm:pt>
    <dgm:pt modelId="{18CA32AF-F6D5-4618-90BC-67D8B65E4A8F}">
      <dgm:prSet phldrT="[Texto]" custT="1"/>
      <dgm:spPr/>
      <dgm:t>
        <a:bodyPr/>
        <a:lstStyle/>
        <a:p>
          <a:r>
            <a:rPr lang="es-EC" sz="1800" dirty="0"/>
            <a:t>Socialización con ICS</a:t>
          </a:r>
        </a:p>
      </dgm:t>
    </dgm:pt>
    <dgm:pt modelId="{640F82D0-E5CD-4445-A164-6377E5052107}" type="parTrans" cxnId="{D18BFDE1-775C-4720-AAD7-F21C45D9EEFB}">
      <dgm:prSet custT="1"/>
      <dgm:spPr/>
      <dgm:t>
        <a:bodyPr/>
        <a:lstStyle/>
        <a:p>
          <a:endParaRPr lang="es-EC" sz="1800" dirty="0"/>
        </a:p>
      </dgm:t>
    </dgm:pt>
    <dgm:pt modelId="{DBEFCCB8-FE5B-47C3-864A-C8CD6A5E6C5A}" type="sibTrans" cxnId="{D18BFDE1-775C-4720-AAD7-F21C45D9EEFB}">
      <dgm:prSet/>
      <dgm:spPr/>
      <dgm:t>
        <a:bodyPr/>
        <a:lstStyle/>
        <a:p>
          <a:endParaRPr lang="es-EC" sz="1800"/>
        </a:p>
      </dgm:t>
    </dgm:pt>
    <dgm:pt modelId="{960DC853-C02E-48CA-8FB9-49BF92AAE699}">
      <dgm:prSet phldrT="[Texto]" custT="1"/>
      <dgm:spPr/>
      <dgm:t>
        <a:bodyPr/>
        <a:lstStyle/>
        <a:p>
          <a:r>
            <a:rPr lang="es-EC" sz="1800" dirty="0"/>
            <a:t>Carga de información</a:t>
          </a:r>
        </a:p>
      </dgm:t>
    </dgm:pt>
    <dgm:pt modelId="{9C6F3161-DD2E-47AB-ADD0-1129B2491021}" type="parTrans" cxnId="{792BFD64-0EC2-4657-BAAB-9AC03EC4C92E}">
      <dgm:prSet custT="1"/>
      <dgm:spPr/>
      <dgm:t>
        <a:bodyPr/>
        <a:lstStyle/>
        <a:p>
          <a:endParaRPr lang="es-EC" sz="1800" dirty="0"/>
        </a:p>
      </dgm:t>
    </dgm:pt>
    <dgm:pt modelId="{362E7B38-5F45-4FBE-8C76-4550098BAD11}" type="sibTrans" cxnId="{792BFD64-0EC2-4657-BAAB-9AC03EC4C92E}">
      <dgm:prSet/>
      <dgm:spPr/>
      <dgm:t>
        <a:bodyPr/>
        <a:lstStyle/>
        <a:p>
          <a:endParaRPr lang="es-EC" sz="1800"/>
        </a:p>
      </dgm:t>
    </dgm:pt>
    <dgm:pt modelId="{78CCDAA6-9A2E-4743-A26B-D9F25FB37ECD}" type="pres">
      <dgm:prSet presAssocID="{9786B930-4AC5-4087-BB8A-6CA64B7C321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BDD9099-719E-491F-9C42-50C89EABF6BB}" type="pres">
      <dgm:prSet presAssocID="{A7F56CE8-188E-432E-9ABD-F7D113A39DDC}" presName="root1" presStyleCnt="0"/>
      <dgm:spPr/>
    </dgm:pt>
    <dgm:pt modelId="{B0EB23C6-ED55-4289-842F-CEEC1D325630}" type="pres">
      <dgm:prSet presAssocID="{A7F56CE8-188E-432E-9ABD-F7D113A39DDC}" presName="LevelOneTextNode" presStyleLbl="node0" presStyleIdx="0" presStyleCnt="1">
        <dgm:presLayoutVars>
          <dgm:chPref val="3"/>
        </dgm:presLayoutVars>
      </dgm:prSet>
      <dgm:spPr/>
    </dgm:pt>
    <dgm:pt modelId="{6B710556-E858-42EA-BF49-43A7F2419E47}" type="pres">
      <dgm:prSet presAssocID="{A7F56CE8-188E-432E-9ABD-F7D113A39DDC}" presName="level2hierChild" presStyleCnt="0"/>
      <dgm:spPr/>
    </dgm:pt>
    <dgm:pt modelId="{0747B84C-959C-4A7B-9D74-71B3D5FF05CC}" type="pres">
      <dgm:prSet presAssocID="{15D6242C-9C6E-4584-928B-E188BBF9BA80}" presName="conn2-1" presStyleLbl="parChTrans1D2" presStyleIdx="0" presStyleCnt="2"/>
      <dgm:spPr/>
    </dgm:pt>
    <dgm:pt modelId="{E03E5DE3-4D38-436A-9E48-E91A8031EAA5}" type="pres">
      <dgm:prSet presAssocID="{15D6242C-9C6E-4584-928B-E188BBF9BA80}" presName="connTx" presStyleLbl="parChTrans1D2" presStyleIdx="0" presStyleCnt="2"/>
      <dgm:spPr/>
    </dgm:pt>
    <dgm:pt modelId="{458C0283-B7FA-4ECC-9997-006666057FFE}" type="pres">
      <dgm:prSet presAssocID="{98E7C2E3-488C-42B6-B9CD-B45C4464BE38}" presName="root2" presStyleCnt="0"/>
      <dgm:spPr/>
    </dgm:pt>
    <dgm:pt modelId="{3DEE43F1-0106-4B2A-8DD0-58A1AA6C9F81}" type="pres">
      <dgm:prSet presAssocID="{98E7C2E3-488C-42B6-B9CD-B45C4464BE38}" presName="LevelTwoTextNode" presStyleLbl="node2" presStyleIdx="0" presStyleCnt="2">
        <dgm:presLayoutVars>
          <dgm:chPref val="3"/>
        </dgm:presLayoutVars>
      </dgm:prSet>
      <dgm:spPr/>
    </dgm:pt>
    <dgm:pt modelId="{0828A9A8-B39D-4693-9E7F-AB88AADB7767}" type="pres">
      <dgm:prSet presAssocID="{98E7C2E3-488C-42B6-B9CD-B45C4464BE38}" presName="level3hierChild" presStyleCnt="0"/>
      <dgm:spPr/>
    </dgm:pt>
    <dgm:pt modelId="{817D3F6E-2C25-4D05-B305-77B4ACDEBFFB}" type="pres">
      <dgm:prSet presAssocID="{CAF24645-A725-4998-81A6-E034327A96C8}" presName="conn2-1" presStyleLbl="parChTrans1D2" presStyleIdx="1" presStyleCnt="2"/>
      <dgm:spPr/>
    </dgm:pt>
    <dgm:pt modelId="{44F52A44-265B-4264-AEC8-FECFA5F13413}" type="pres">
      <dgm:prSet presAssocID="{CAF24645-A725-4998-81A6-E034327A96C8}" presName="connTx" presStyleLbl="parChTrans1D2" presStyleIdx="1" presStyleCnt="2"/>
      <dgm:spPr/>
    </dgm:pt>
    <dgm:pt modelId="{5EB9A4DA-F4B3-46A6-B531-61EC922DA983}" type="pres">
      <dgm:prSet presAssocID="{9032070A-C638-4E6F-B06B-0FC82F68AE88}" presName="root2" presStyleCnt="0"/>
      <dgm:spPr/>
    </dgm:pt>
    <dgm:pt modelId="{89459EED-12D2-4C87-A3CC-AF2AD6DF2A94}" type="pres">
      <dgm:prSet presAssocID="{9032070A-C638-4E6F-B06B-0FC82F68AE88}" presName="LevelTwoTextNode" presStyleLbl="node2" presStyleIdx="1" presStyleCnt="2">
        <dgm:presLayoutVars>
          <dgm:chPref val="3"/>
        </dgm:presLayoutVars>
      </dgm:prSet>
      <dgm:spPr/>
    </dgm:pt>
    <dgm:pt modelId="{843C3BEE-6518-4F58-B081-98107064D640}" type="pres">
      <dgm:prSet presAssocID="{9032070A-C638-4E6F-B06B-0FC82F68AE88}" presName="level3hierChild" presStyleCnt="0"/>
      <dgm:spPr/>
    </dgm:pt>
    <dgm:pt modelId="{B088508B-627A-4FAB-9093-B9A9C8A06131}" type="pres">
      <dgm:prSet presAssocID="{D2C50185-7044-4761-B79F-400ADE288129}" presName="conn2-1" presStyleLbl="parChTrans1D3" presStyleIdx="0" presStyleCnt="3"/>
      <dgm:spPr/>
    </dgm:pt>
    <dgm:pt modelId="{80FF211D-1F0F-4F11-8807-EEF9E30C219C}" type="pres">
      <dgm:prSet presAssocID="{D2C50185-7044-4761-B79F-400ADE288129}" presName="connTx" presStyleLbl="parChTrans1D3" presStyleIdx="0" presStyleCnt="3"/>
      <dgm:spPr/>
    </dgm:pt>
    <dgm:pt modelId="{D3D2E7EA-64E9-4A69-9D46-FFD02F820C01}" type="pres">
      <dgm:prSet presAssocID="{D26A6A8F-7F6C-452C-86AF-BEED0733B1FF}" presName="root2" presStyleCnt="0"/>
      <dgm:spPr/>
    </dgm:pt>
    <dgm:pt modelId="{E86BBE42-B934-441E-89EE-6853BE36A42C}" type="pres">
      <dgm:prSet presAssocID="{D26A6A8F-7F6C-452C-86AF-BEED0733B1FF}" presName="LevelTwoTextNode" presStyleLbl="node3" presStyleIdx="0" presStyleCnt="3">
        <dgm:presLayoutVars>
          <dgm:chPref val="3"/>
        </dgm:presLayoutVars>
      </dgm:prSet>
      <dgm:spPr/>
    </dgm:pt>
    <dgm:pt modelId="{DF5CA5B7-BC27-4431-945C-8A92D793DB15}" type="pres">
      <dgm:prSet presAssocID="{D26A6A8F-7F6C-452C-86AF-BEED0733B1FF}" presName="level3hierChild" presStyleCnt="0"/>
      <dgm:spPr/>
    </dgm:pt>
    <dgm:pt modelId="{31631AC0-F2CA-4F37-A4E5-DB2E5960BD8F}" type="pres">
      <dgm:prSet presAssocID="{640F82D0-E5CD-4445-A164-6377E5052107}" presName="conn2-1" presStyleLbl="parChTrans1D3" presStyleIdx="1" presStyleCnt="3"/>
      <dgm:spPr/>
    </dgm:pt>
    <dgm:pt modelId="{CC34A0F7-8C79-4841-A327-B79C57112FAA}" type="pres">
      <dgm:prSet presAssocID="{640F82D0-E5CD-4445-A164-6377E5052107}" presName="connTx" presStyleLbl="parChTrans1D3" presStyleIdx="1" presStyleCnt="3"/>
      <dgm:spPr/>
    </dgm:pt>
    <dgm:pt modelId="{A1630B56-54FE-42B6-88B3-1A9E1A362D9E}" type="pres">
      <dgm:prSet presAssocID="{18CA32AF-F6D5-4618-90BC-67D8B65E4A8F}" presName="root2" presStyleCnt="0"/>
      <dgm:spPr/>
    </dgm:pt>
    <dgm:pt modelId="{AEBEEA19-F369-4578-81C6-7F598438058A}" type="pres">
      <dgm:prSet presAssocID="{18CA32AF-F6D5-4618-90BC-67D8B65E4A8F}" presName="LevelTwoTextNode" presStyleLbl="node3" presStyleIdx="1" presStyleCnt="3">
        <dgm:presLayoutVars>
          <dgm:chPref val="3"/>
        </dgm:presLayoutVars>
      </dgm:prSet>
      <dgm:spPr/>
    </dgm:pt>
    <dgm:pt modelId="{CCEB0295-CC85-4061-B662-F21B8D79B8F2}" type="pres">
      <dgm:prSet presAssocID="{18CA32AF-F6D5-4618-90BC-67D8B65E4A8F}" presName="level3hierChild" presStyleCnt="0"/>
      <dgm:spPr/>
    </dgm:pt>
    <dgm:pt modelId="{EAEC6F67-0839-4B35-A408-6EB14F313971}" type="pres">
      <dgm:prSet presAssocID="{9C6F3161-DD2E-47AB-ADD0-1129B2491021}" presName="conn2-1" presStyleLbl="parChTrans1D3" presStyleIdx="2" presStyleCnt="3"/>
      <dgm:spPr/>
    </dgm:pt>
    <dgm:pt modelId="{F099A8CA-29FB-45EC-99E5-E6D2803AA801}" type="pres">
      <dgm:prSet presAssocID="{9C6F3161-DD2E-47AB-ADD0-1129B2491021}" presName="connTx" presStyleLbl="parChTrans1D3" presStyleIdx="2" presStyleCnt="3"/>
      <dgm:spPr/>
    </dgm:pt>
    <dgm:pt modelId="{34A12A90-2992-47FF-BF70-86C3C4F6B5AA}" type="pres">
      <dgm:prSet presAssocID="{960DC853-C02E-48CA-8FB9-49BF92AAE699}" presName="root2" presStyleCnt="0"/>
      <dgm:spPr/>
    </dgm:pt>
    <dgm:pt modelId="{FA1CC934-95F8-4AA7-A14D-70E3F8188024}" type="pres">
      <dgm:prSet presAssocID="{960DC853-C02E-48CA-8FB9-49BF92AAE699}" presName="LevelTwoTextNode" presStyleLbl="node3" presStyleIdx="2" presStyleCnt="3">
        <dgm:presLayoutVars>
          <dgm:chPref val="3"/>
        </dgm:presLayoutVars>
      </dgm:prSet>
      <dgm:spPr/>
    </dgm:pt>
    <dgm:pt modelId="{4EB08153-1B78-4C71-A29A-5634B1D0F303}" type="pres">
      <dgm:prSet presAssocID="{960DC853-C02E-48CA-8FB9-49BF92AAE699}" presName="level3hierChild" presStyleCnt="0"/>
      <dgm:spPr/>
    </dgm:pt>
  </dgm:ptLst>
  <dgm:cxnLst>
    <dgm:cxn modelId="{39FA6903-3D9B-41C3-86EF-CF58493A2FDD}" type="presOf" srcId="{D26A6A8F-7F6C-452C-86AF-BEED0733B1FF}" destId="{E86BBE42-B934-441E-89EE-6853BE36A42C}" srcOrd="0" destOrd="0" presId="urn:microsoft.com/office/officeart/2005/8/layout/hierarchy2"/>
    <dgm:cxn modelId="{86F85306-5282-4069-B107-C94862857A32}" type="presOf" srcId="{640F82D0-E5CD-4445-A164-6377E5052107}" destId="{CC34A0F7-8C79-4841-A327-B79C57112FAA}" srcOrd="1" destOrd="0" presId="urn:microsoft.com/office/officeart/2005/8/layout/hierarchy2"/>
    <dgm:cxn modelId="{80372315-48DD-4195-A7E4-D2CA492607F0}" type="presOf" srcId="{98E7C2E3-488C-42B6-B9CD-B45C4464BE38}" destId="{3DEE43F1-0106-4B2A-8DD0-58A1AA6C9F81}" srcOrd="0" destOrd="0" presId="urn:microsoft.com/office/officeart/2005/8/layout/hierarchy2"/>
    <dgm:cxn modelId="{432C7F20-EB6D-4CB3-BC1F-4F15903D2EBB}" type="presOf" srcId="{CAF24645-A725-4998-81A6-E034327A96C8}" destId="{817D3F6E-2C25-4D05-B305-77B4ACDEBFFB}" srcOrd="0" destOrd="0" presId="urn:microsoft.com/office/officeart/2005/8/layout/hierarchy2"/>
    <dgm:cxn modelId="{96965126-64EE-4CE5-84E1-BEB31C679E76}" srcId="{9032070A-C638-4E6F-B06B-0FC82F68AE88}" destId="{D26A6A8F-7F6C-452C-86AF-BEED0733B1FF}" srcOrd="0" destOrd="0" parTransId="{D2C50185-7044-4761-B79F-400ADE288129}" sibTransId="{762B7D3B-EF0C-4B84-983F-88059756414B}"/>
    <dgm:cxn modelId="{64AEE838-7210-480B-AB58-8EE6677A0E10}" type="presOf" srcId="{18CA32AF-F6D5-4618-90BC-67D8B65E4A8F}" destId="{AEBEEA19-F369-4578-81C6-7F598438058A}" srcOrd="0" destOrd="0" presId="urn:microsoft.com/office/officeart/2005/8/layout/hierarchy2"/>
    <dgm:cxn modelId="{9A95F83E-5112-4F31-95EE-48404E8A0C13}" type="presOf" srcId="{9786B930-4AC5-4087-BB8A-6CA64B7C3218}" destId="{78CCDAA6-9A2E-4743-A26B-D9F25FB37ECD}" srcOrd="0" destOrd="0" presId="urn:microsoft.com/office/officeart/2005/8/layout/hierarchy2"/>
    <dgm:cxn modelId="{7630F163-0CBC-4043-B58B-C24162B0242C}" type="presOf" srcId="{A7F56CE8-188E-432E-9ABD-F7D113A39DDC}" destId="{B0EB23C6-ED55-4289-842F-CEEC1D325630}" srcOrd="0" destOrd="0" presId="urn:microsoft.com/office/officeart/2005/8/layout/hierarchy2"/>
    <dgm:cxn modelId="{792BFD64-0EC2-4657-BAAB-9AC03EC4C92E}" srcId="{9032070A-C638-4E6F-B06B-0FC82F68AE88}" destId="{960DC853-C02E-48CA-8FB9-49BF92AAE699}" srcOrd="2" destOrd="0" parTransId="{9C6F3161-DD2E-47AB-ADD0-1129B2491021}" sibTransId="{362E7B38-5F45-4FBE-8C76-4550098BAD11}"/>
    <dgm:cxn modelId="{1BFB0267-78F1-45EF-8347-F208C0FF3DEF}" type="presOf" srcId="{960DC853-C02E-48CA-8FB9-49BF92AAE699}" destId="{FA1CC934-95F8-4AA7-A14D-70E3F8188024}" srcOrd="0" destOrd="0" presId="urn:microsoft.com/office/officeart/2005/8/layout/hierarchy2"/>
    <dgm:cxn modelId="{C3923847-2AE3-4A0D-AE98-FB87D81292CD}" type="presOf" srcId="{9032070A-C638-4E6F-B06B-0FC82F68AE88}" destId="{89459EED-12D2-4C87-A3CC-AF2AD6DF2A94}" srcOrd="0" destOrd="0" presId="urn:microsoft.com/office/officeart/2005/8/layout/hierarchy2"/>
    <dgm:cxn modelId="{0E20516B-C62E-4AA9-B05E-303365707C44}" type="presOf" srcId="{15D6242C-9C6E-4584-928B-E188BBF9BA80}" destId="{E03E5DE3-4D38-436A-9E48-E91A8031EAA5}" srcOrd="1" destOrd="0" presId="urn:microsoft.com/office/officeart/2005/8/layout/hierarchy2"/>
    <dgm:cxn modelId="{0EA8F451-E2FE-48A2-A9EA-D2639A5B8468}" srcId="{A7F56CE8-188E-432E-9ABD-F7D113A39DDC}" destId="{98E7C2E3-488C-42B6-B9CD-B45C4464BE38}" srcOrd="0" destOrd="0" parTransId="{15D6242C-9C6E-4584-928B-E188BBF9BA80}" sibTransId="{85C96D40-B0AC-475D-9D76-2043508DADE1}"/>
    <dgm:cxn modelId="{A1C2EA52-8B10-4A96-8456-9B4193EF3549}" type="presOf" srcId="{640F82D0-E5CD-4445-A164-6377E5052107}" destId="{31631AC0-F2CA-4F37-A4E5-DB2E5960BD8F}" srcOrd="0" destOrd="0" presId="urn:microsoft.com/office/officeart/2005/8/layout/hierarchy2"/>
    <dgm:cxn modelId="{92B40376-7A9F-42F4-8F60-B56770A49197}" srcId="{9786B930-4AC5-4087-BB8A-6CA64B7C3218}" destId="{A7F56CE8-188E-432E-9ABD-F7D113A39DDC}" srcOrd="0" destOrd="0" parTransId="{46016259-B7B6-499A-A624-0BAC0CA6DA65}" sibTransId="{EC8FA7F7-FF56-4240-AE59-5F266B451FCC}"/>
    <dgm:cxn modelId="{37414384-3D88-4477-84A9-8204ADBDF80C}" srcId="{A7F56CE8-188E-432E-9ABD-F7D113A39DDC}" destId="{9032070A-C638-4E6F-B06B-0FC82F68AE88}" srcOrd="1" destOrd="0" parTransId="{CAF24645-A725-4998-81A6-E034327A96C8}" sibTransId="{A2F45A0F-2716-4BDA-AF20-02E41A708F9D}"/>
    <dgm:cxn modelId="{DD0D7490-5EF6-435E-B55B-FEAD86808612}" type="presOf" srcId="{CAF24645-A725-4998-81A6-E034327A96C8}" destId="{44F52A44-265B-4264-AEC8-FECFA5F13413}" srcOrd="1" destOrd="0" presId="urn:microsoft.com/office/officeart/2005/8/layout/hierarchy2"/>
    <dgm:cxn modelId="{D7106799-5812-49F2-9C91-7709D218519B}" type="presOf" srcId="{D2C50185-7044-4761-B79F-400ADE288129}" destId="{80FF211D-1F0F-4F11-8807-EEF9E30C219C}" srcOrd="1" destOrd="0" presId="urn:microsoft.com/office/officeart/2005/8/layout/hierarchy2"/>
    <dgm:cxn modelId="{155BC4BA-43E7-4FE4-8E25-8A0C7EEA3AC6}" type="presOf" srcId="{D2C50185-7044-4761-B79F-400ADE288129}" destId="{B088508B-627A-4FAB-9093-B9A9C8A06131}" srcOrd="0" destOrd="0" presId="urn:microsoft.com/office/officeart/2005/8/layout/hierarchy2"/>
    <dgm:cxn modelId="{357160D8-862A-48AA-A0F9-4076160A1D2B}" type="presOf" srcId="{9C6F3161-DD2E-47AB-ADD0-1129B2491021}" destId="{EAEC6F67-0839-4B35-A408-6EB14F313971}" srcOrd="0" destOrd="0" presId="urn:microsoft.com/office/officeart/2005/8/layout/hierarchy2"/>
    <dgm:cxn modelId="{D18BFDE1-775C-4720-AAD7-F21C45D9EEFB}" srcId="{9032070A-C638-4E6F-B06B-0FC82F68AE88}" destId="{18CA32AF-F6D5-4618-90BC-67D8B65E4A8F}" srcOrd="1" destOrd="0" parTransId="{640F82D0-E5CD-4445-A164-6377E5052107}" sibTransId="{DBEFCCB8-FE5B-47C3-864A-C8CD6A5E6C5A}"/>
    <dgm:cxn modelId="{FB4B10F6-E059-455C-9463-799FDE549BA8}" type="presOf" srcId="{15D6242C-9C6E-4584-928B-E188BBF9BA80}" destId="{0747B84C-959C-4A7B-9D74-71B3D5FF05CC}" srcOrd="0" destOrd="0" presId="urn:microsoft.com/office/officeart/2005/8/layout/hierarchy2"/>
    <dgm:cxn modelId="{02588BF8-D0A2-4131-853A-49E62761A3B5}" type="presOf" srcId="{9C6F3161-DD2E-47AB-ADD0-1129B2491021}" destId="{F099A8CA-29FB-45EC-99E5-E6D2803AA801}" srcOrd="1" destOrd="0" presId="urn:microsoft.com/office/officeart/2005/8/layout/hierarchy2"/>
    <dgm:cxn modelId="{198CFE41-5F37-41C2-92A8-7B97B843FF9D}" type="presParOf" srcId="{78CCDAA6-9A2E-4743-A26B-D9F25FB37ECD}" destId="{CBDD9099-719E-491F-9C42-50C89EABF6BB}" srcOrd="0" destOrd="0" presId="urn:microsoft.com/office/officeart/2005/8/layout/hierarchy2"/>
    <dgm:cxn modelId="{D071860C-EC55-4973-BC98-135C53002889}" type="presParOf" srcId="{CBDD9099-719E-491F-9C42-50C89EABF6BB}" destId="{B0EB23C6-ED55-4289-842F-CEEC1D325630}" srcOrd="0" destOrd="0" presId="urn:microsoft.com/office/officeart/2005/8/layout/hierarchy2"/>
    <dgm:cxn modelId="{7B8C8849-95CE-4938-AA64-9E09B76CEF94}" type="presParOf" srcId="{CBDD9099-719E-491F-9C42-50C89EABF6BB}" destId="{6B710556-E858-42EA-BF49-43A7F2419E47}" srcOrd="1" destOrd="0" presId="urn:microsoft.com/office/officeart/2005/8/layout/hierarchy2"/>
    <dgm:cxn modelId="{93DE053E-6BBE-4BA2-A2BA-6CB4B17F139E}" type="presParOf" srcId="{6B710556-E858-42EA-BF49-43A7F2419E47}" destId="{0747B84C-959C-4A7B-9D74-71B3D5FF05CC}" srcOrd="0" destOrd="0" presId="urn:microsoft.com/office/officeart/2005/8/layout/hierarchy2"/>
    <dgm:cxn modelId="{186F9128-2D76-47DB-8BC5-CC79CA9211E7}" type="presParOf" srcId="{0747B84C-959C-4A7B-9D74-71B3D5FF05CC}" destId="{E03E5DE3-4D38-436A-9E48-E91A8031EAA5}" srcOrd="0" destOrd="0" presId="urn:microsoft.com/office/officeart/2005/8/layout/hierarchy2"/>
    <dgm:cxn modelId="{161B4D41-2F94-4966-B8E6-7E7DDC2F6690}" type="presParOf" srcId="{6B710556-E858-42EA-BF49-43A7F2419E47}" destId="{458C0283-B7FA-4ECC-9997-006666057FFE}" srcOrd="1" destOrd="0" presId="urn:microsoft.com/office/officeart/2005/8/layout/hierarchy2"/>
    <dgm:cxn modelId="{1120C230-184C-45FF-8199-821FD41051E2}" type="presParOf" srcId="{458C0283-B7FA-4ECC-9997-006666057FFE}" destId="{3DEE43F1-0106-4B2A-8DD0-58A1AA6C9F81}" srcOrd="0" destOrd="0" presId="urn:microsoft.com/office/officeart/2005/8/layout/hierarchy2"/>
    <dgm:cxn modelId="{93C71EFF-7397-4C64-8BBB-7663C6AE68F0}" type="presParOf" srcId="{458C0283-B7FA-4ECC-9997-006666057FFE}" destId="{0828A9A8-B39D-4693-9E7F-AB88AADB7767}" srcOrd="1" destOrd="0" presId="urn:microsoft.com/office/officeart/2005/8/layout/hierarchy2"/>
    <dgm:cxn modelId="{0AD52032-8CAA-43E4-8580-00D7ED2EB598}" type="presParOf" srcId="{6B710556-E858-42EA-BF49-43A7F2419E47}" destId="{817D3F6E-2C25-4D05-B305-77B4ACDEBFFB}" srcOrd="2" destOrd="0" presId="urn:microsoft.com/office/officeart/2005/8/layout/hierarchy2"/>
    <dgm:cxn modelId="{04110C9D-AF71-4445-BBB2-E3277241CB78}" type="presParOf" srcId="{817D3F6E-2C25-4D05-B305-77B4ACDEBFFB}" destId="{44F52A44-265B-4264-AEC8-FECFA5F13413}" srcOrd="0" destOrd="0" presId="urn:microsoft.com/office/officeart/2005/8/layout/hierarchy2"/>
    <dgm:cxn modelId="{DFEE59FE-F36A-4CC7-B92E-70D468EC2646}" type="presParOf" srcId="{6B710556-E858-42EA-BF49-43A7F2419E47}" destId="{5EB9A4DA-F4B3-46A6-B531-61EC922DA983}" srcOrd="3" destOrd="0" presId="urn:microsoft.com/office/officeart/2005/8/layout/hierarchy2"/>
    <dgm:cxn modelId="{D0093C5A-656B-4E3C-B3C3-186EBD0A39A1}" type="presParOf" srcId="{5EB9A4DA-F4B3-46A6-B531-61EC922DA983}" destId="{89459EED-12D2-4C87-A3CC-AF2AD6DF2A94}" srcOrd="0" destOrd="0" presId="urn:microsoft.com/office/officeart/2005/8/layout/hierarchy2"/>
    <dgm:cxn modelId="{FFD5ECA7-BDE4-4A3F-8BA1-F17C444EF4F5}" type="presParOf" srcId="{5EB9A4DA-F4B3-46A6-B531-61EC922DA983}" destId="{843C3BEE-6518-4F58-B081-98107064D640}" srcOrd="1" destOrd="0" presId="urn:microsoft.com/office/officeart/2005/8/layout/hierarchy2"/>
    <dgm:cxn modelId="{FA8BD568-FDAE-4128-A45D-71ED3C4BB436}" type="presParOf" srcId="{843C3BEE-6518-4F58-B081-98107064D640}" destId="{B088508B-627A-4FAB-9093-B9A9C8A06131}" srcOrd="0" destOrd="0" presId="urn:microsoft.com/office/officeart/2005/8/layout/hierarchy2"/>
    <dgm:cxn modelId="{DC566C3D-A01F-455C-9F1F-2D3645CA4D66}" type="presParOf" srcId="{B088508B-627A-4FAB-9093-B9A9C8A06131}" destId="{80FF211D-1F0F-4F11-8807-EEF9E30C219C}" srcOrd="0" destOrd="0" presId="urn:microsoft.com/office/officeart/2005/8/layout/hierarchy2"/>
    <dgm:cxn modelId="{1393402A-9C40-42A0-9EE9-2E07FD46434B}" type="presParOf" srcId="{843C3BEE-6518-4F58-B081-98107064D640}" destId="{D3D2E7EA-64E9-4A69-9D46-FFD02F820C01}" srcOrd="1" destOrd="0" presId="urn:microsoft.com/office/officeart/2005/8/layout/hierarchy2"/>
    <dgm:cxn modelId="{91DC2CA7-5870-4C14-B7F2-C2264CA1D809}" type="presParOf" srcId="{D3D2E7EA-64E9-4A69-9D46-FFD02F820C01}" destId="{E86BBE42-B934-441E-89EE-6853BE36A42C}" srcOrd="0" destOrd="0" presId="urn:microsoft.com/office/officeart/2005/8/layout/hierarchy2"/>
    <dgm:cxn modelId="{97AAA818-4860-4B23-B1E8-C20274AE5C3F}" type="presParOf" srcId="{D3D2E7EA-64E9-4A69-9D46-FFD02F820C01}" destId="{DF5CA5B7-BC27-4431-945C-8A92D793DB15}" srcOrd="1" destOrd="0" presId="urn:microsoft.com/office/officeart/2005/8/layout/hierarchy2"/>
    <dgm:cxn modelId="{E8B6EDC8-9BBC-45F5-9652-707A50B7EEC4}" type="presParOf" srcId="{843C3BEE-6518-4F58-B081-98107064D640}" destId="{31631AC0-F2CA-4F37-A4E5-DB2E5960BD8F}" srcOrd="2" destOrd="0" presId="urn:microsoft.com/office/officeart/2005/8/layout/hierarchy2"/>
    <dgm:cxn modelId="{7D4CE550-9404-455A-97AA-329E72F0417B}" type="presParOf" srcId="{31631AC0-F2CA-4F37-A4E5-DB2E5960BD8F}" destId="{CC34A0F7-8C79-4841-A327-B79C57112FAA}" srcOrd="0" destOrd="0" presId="urn:microsoft.com/office/officeart/2005/8/layout/hierarchy2"/>
    <dgm:cxn modelId="{32B0F613-634D-468D-85AE-F06267186B32}" type="presParOf" srcId="{843C3BEE-6518-4F58-B081-98107064D640}" destId="{A1630B56-54FE-42B6-88B3-1A9E1A362D9E}" srcOrd="3" destOrd="0" presId="urn:microsoft.com/office/officeart/2005/8/layout/hierarchy2"/>
    <dgm:cxn modelId="{B947F52C-23E0-4068-BC02-9B81AFDBEB52}" type="presParOf" srcId="{A1630B56-54FE-42B6-88B3-1A9E1A362D9E}" destId="{AEBEEA19-F369-4578-81C6-7F598438058A}" srcOrd="0" destOrd="0" presId="urn:microsoft.com/office/officeart/2005/8/layout/hierarchy2"/>
    <dgm:cxn modelId="{3E8612EF-F4F3-4961-95B2-AB26E7519EF0}" type="presParOf" srcId="{A1630B56-54FE-42B6-88B3-1A9E1A362D9E}" destId="{CCEB0295-CC85-4061-B662-F21B8D79B8F2}" srcOrd="1" destOrd="0" presId="urn:microsoft.com/office/officeart/2005/8/layout/hierarchy2"/>
    <dgm:cxn modelId="{6812AD61-475C-42E5-B4DF-D0D1B29677DC}" type="presParOf" srcId="{843C3BEE-6518-4F58-B081-98107064D640}" destId="{EAEC6F67-0839-4B35-A408-6EB14F313971}" srcOrd="4" destOrd="0" presId="urn:microsoft.com/office/officeart/2005/8/layout/hierarchy2"/>
    <dgm:cxn modelId="{40AB694F-604D-40EB-8F33-F83B8E56DED5}" type="presParOf" srcId="{EAEC6F67-0839-4B35-A408-6EB14F313971}" destId="{F099A8CA-29FB-45EC-99E5-E6D2803AA801}" srcOrd="0" destOrd="0" presId="urn:microsoft.com/office/officeart/2005/8/layout/hierarchy2"/>
    <dgm:cxn modelId="{860F219D-3769-43B1-BFE4-A77B081B2465}" type="presParOf" srcId="{843C3BEE-6518-4F58-B081-98107064D640}" destId="{34A12A90-2992-47FF-BF70-86C3C4F6B5AA}" srcOrd="5" destOrd="0" presId="urn:microsoft.com/office/officeart/2005/8/layout/hierarchy2"/>
    <dgm:cxn modelId="{96BCF59D-1636-46F5-934D-60C3F48F9957}" type="presParOf" srcId="{34A12A90-2992-47FF-BF70-86C3C4F6B5AA}" destId="{FA1CC934-95F8-4AA7-A14D-70E3F8188024}" srcOrd="0" destOrd="0" presId="urn:microsoft.com/office/officeart/2005/8/layout/hierarchy2"/>
    <dgm:cxn modelId="{0946286E-75C7-4DB5-9AEB-ADF259A49BFE}" type="presParOf" srcId="{34A12A90-2992-47FF-BF70-86C3C4F6B5AA}" destId="{4EB08153-1B78-4C71-A29A-5634B1D0F30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81594C-DEB0-422B-B207-E388D8B60C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F7192BB-506F-4C83-9563-606900530276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s-EC" sz="2200" dirty="0">
              <a:solidFill>
                <a:schemeClr val="tx1"/>
              </a:solidFill>
            </a:rPr>
            <a:t>2007: Consejo Nacional de Evaluación y Acreditación de la Educación Superior Ecuatoriana (CONEA).</a:t>
          </a:r>
        </a:p>
      </dgm:t>
    </dgm:pt>
    <dgm:pt modelId="{461F94AD-1AA3-4FD4-86E8-1E5F2787D142}" type="parTrans" cxnId="{D171CC5B-F1FD-4B53-991D-DD2A97275F69}">
      <dgm:prSet/>
      <dgm:spPr/>
      <dgm:t>
        <a:bodyPr/>
        <a:lstStyle/>
        <a:p>
          <a:endParaRPr lang="es-EC" sz="2200"/>
        </a:p>
      </dgm:t>
    </dgm:pt>
    <dgm:pt modelId="{C88AD6AB-4AC6-43EF-91CA-34E54BC5A695}" type="sibTrans" cxnId="{D171CC5B-F1FD-4B53-991D-DD2A97275F69}">
      <dgm:prSet/>
      <dgm:spPr/>
      <dgm:t>
        <a:bodyPr/>
        <a:lstStyle/>
        <a:p>
          <a:endParaRPr lang="es-EC" sz="2200"/>
        </a:p>
      </dgm:t>
    </dgm:pt>
    <dgm:pt modelId="{9B44BC5C-C84E-41AF-99B8-401E66C64441}">
      <dgm:prSet custT="1"/>
      <dgm:spPr/>
      <dgm:t>
        <a:bodyPr/>
        <a:lstStyle/>
        <a:p>
          <a:pPr algn="just"/>
          <a:r>
            <a:rPr lang="es-EC" sz="2200" dirty="0"/>
            <a:t>Participación voluntaria.</a:t>
          </a:r>
        </a:p>
      </dgm:t>
    </dgm:pt>
    <dgm:pt modelId="{EAA34B7D-56DF-49DF-9D52-13623D106DAD}" type="parTrans" cxnId="{A2049937-8032-4C60-A79C-7FCEE35A449B}">
      <dgm:prSet/>
      <dgm:spPr/>
      <dgm:t>
        <a:bodyPr/>
        <a:lstStyle/>
        <a:p>
          <a:endParaRPr lang="es-EC" sz="2200"/>
        </a:p>
      </dgm:t>
    </dgm:pt>
    <dgm:pt modelId="{E836A084-7E26-4D9C-AE04-3CD410C0B984}" type="sibTrans" cxnId="{A2049937-8032-4C60-A79C-7FCEE35A449B}">
      <dgm:prSet/>
      <dgm:spPr/>
      <dgm:t>
        <a:bodyPr/>
        <a:lstStyle/>
        <a:p>
          <a:endParaRPr lang="es-EC" sz="2200"/>
        </a:p>
      </dgm:t>
    </dgm:pt>
    <dgm:pt modelId="{18A193E6-5332-417E-A805-2AB053CC4873}">
      <dgm:prSet phldrT="[Texto]" custT="1"/>
      <dgm:spPr/>
      <dgm:t>
        <a:bodyPr/>
        <a:lstStyle/>
        <a:p>
          <a:pPr algn="just"/>
          <a:r>
            <a:rPr lang="es-EC" sz="2200" dirty="0"/>
            <a:t>Autoevaluación institucional y verificación de la misma para acreditar.</a:t>
          </a:r>
        </a:p>
      </dgm:t>
    </dgm:pt>
    <dgm:pt modelId="{BC78197D-AAFB-4DFE-A7F0-2E7D1CCA4256}" type="parTrans" cxnId="{A201B386-5D06-49DC-839C-4FB3CC852629}">
      <dgm:prSet/>
      <dgm:spPr/>
      <dgm:t>
        <a:bodyPr/>
        <a:lstStyle/>
        <a:p>
          <a:endParaRPr lang="es-EC" sz="2200"/>
        </a:p>
      </dgm:t>
    </dgm:pt>
    <dgm:pt modelId="{32F15C0C-88BC-4AB3-8657-C20E1C1360AE}" type="sibTrans" cxnId="{A201B386-5D06-49DC-839C-4FB3CC852629}">
      <dgm:prSet/>
      <dgm:spPr/>
      <dgm:t>
        <a:bodyPr/>
        <a:lstStyle/>
        <a:p>
          <a:endParaRPr lang="es-EC" sz="2200"/>
        </a:p>
      </dgm:t>
    </dgm:pt>
    <dgm:pt modelId="{4715ABB0-312B-4735-BBB2-4006CC7833E1}" type="pres">
      <dgm:prSet presAssocID="{0E81594C-DEB0-422B-B207-E388D8B60CE4}" presName="linear" presStyleCnt="0">
        <dgm:presLayoutVars>
          <dgm:animLvl val="lvl"/>
          <dgm:resizeHandles val="exact"/>
        </dgm:presLayoutVars>
      </dgm:prSet>
      <dgm:spPr/>
    </dgm:pt>
    <dgm:pt modelId="{47B69C87-55DD-4ECB-87C2-93947D5EFF74}" type="pres">
      <dgm:prSet presAssocID="{7F7192BB-506F-4C83-9563-606900530276}" presName="parentText" presStyleLbl="node1" presStyleIdx="0" presStyleCnt="1" custLinFactNeighborY="-10076">
        <dgm:presLayoutVars>
          <dgm:chMax val="0"/>
          <dgm:bulletEnabled val="1"/>
        </dgm:presLayoutVars>
      </dgm:prSet>
      <dgm:spPr/>
    </dgm:pt>
    <dgm:pt modelId="{20831185-0991-490B-9D9A-B827DA995EB6}" type="pres">
      <dgm:prSet presAssocID="{7F7192BB-506F-4C83-9563-60690053027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68069F00-1815-4999-BC9F-46F186F5B707}" type="presOf" srcId="{7F7192BB-506F-4C83-9563-606900530276}" destId="{47B69C87-55DD-4ECB-87C2-93947D5EFF74}" srcOrd="0" destOrd="0" presId="urn:microsoft.com/office/officeart/2005/8/layout/vList2"/>
    <dgm:cxn modelId="{A2049937-8032-4C60-A79C-7FCEE35A449B}" srcId="{7F7192BB-506F-4C83-9563-606900530276}" destId="{9B44BC5C-C84E-41AF-99B8-401E66C64441}" srcOrd="1" destOrd="0" parTransId="{EAA34B7D-56DF-49DF-9D52-13623D106DAD}" sibTransId="{E836A084-7E26-4D9C-AE04-3CD410C0B984}"/>
    <dgm:cxn modelId="{D171CC5B-F1FD-4B53-991D-DD2A97275F69}" srcId="{0E81594C-DEB0-422B-B207-E388D8B60CE4}" destId="{7F7192BB-506F-4C83-9563-606900530276}" srcOrd="0" destOrd="0" parTransId="{461F94AD-1AA3-4FD4-86E8-1E5F2787D142}" sibTransId="{C88AD6AB-4AC6-43EF-91CA-34E54BC5A695}"/>
    <dgm:cxn modelId="{A201B386-5D06-49DC-839C-4FB3CC852629}" srcId="{7F7192BB-506F-4C83-9563-606900530276}" destId="{18A193E6-5332-417E-A805-2AB053CC4873}" srcOrd="0" destOrd="0" parTransId="{BC78197D-AAFB-4DFE-A7F0-2E7D1CCA4256}" sibTransId="{32F15C0C-88BC-4AB3-8657-C20E1C1360AE}"/>
    <dgm:cxn modelId="{A8A78DB6-2EBB-40BC-9D48-4084342E357F}" type="presOf" srcId="{9B44BC5C-C84E-41AF-99B8-401E66C64441}" destId="{20831185-0991-490B-9D9A-B827DA995EB6}" srcOrd="0" destOrd="1" presId="urn:microsoft.com/office/officeart/2005/8/layout/vList2"/>
    <dgm:cxn modelId="{B549AFD2-A26B-40D1-8B39-45F58CEB6F74}" type="presOf" srcId="{18A193E6-5332-417E-A805-2AB053CC4873}" destId="{20831185-0991-490B-9D9A-B827DA995EB6}" srcOrd="0" destOrd="0" presId="urn:microsoft.com/office/officeart/2005/8/layout/vList2"/>
    <dgm:cxn modelId="{D14518EF-D0AF-4A2D-A03F-5B941984A0E8}" type="presOf" srcId="{0E81594C-DEB0-422B-B207-E388D8B60CE4}" destId="{4715ABB0-312B-4735-BBB2-4006CC7833E1}" srcOrd="0" destOrd="0" presId="urn:microsoft.com/office/officeart/2005/8/layout/vList2"/>
    <dgm:cxn modelId="{E1A4C534-8787-46A7-837E-0EC8F56D700A}" type="presParOf" srcId="{4715ABB0-312B-4735-BBB2-4006CC7833E1}" destId="{47B69C87-55DD-4ECB-87C2-93947D5EFF74}" srcOrd="0" destOrd="0" presId="urn:microsoft.com/office/officeart/2005/8/layout/vList2"/>
    <dgm:cxn modelId="{3E06CC69-B50D-4D67-8094-4ABFCABFB191}" type="presParOf" srcId="{4715ABB0-312B-4735-BBB2-4006CC7833E1}" destId="{20831185-0991-490B-9D9A-B827DA995EB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81594C-DEB0-422B-B207-E388D8B60C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F7192BB-506F-4C83-9563-606900530276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s-EC" sz="2400" dirty="0">
              <a:solidFill>
                <a:schemeClr val="tx1"/>
              </a:solidFill>
            </a:rPr>
            <a:t>2008: la Asamblea Constituyente emite el Mandato Constituyente 14</a:t>
          </a:r>
        </a:p>
      </dgm:t>
    </dgm:pt>
    <dgm:pt modelId="{461F94AD-1AA3-4FD4-86E8-1E5F2787D142}" type="parTrans" cxnId="{D171CC5B-F1FD-4B53-991D-DD2A97275F69}">
      <dgm:prSet/>
      <dgm:spPr/>
      <dgm:t>
        <a:bodyPr/>
        <a:lstStyle/>
        <a:p>
          <a:endParaRPr lang="es-EC" sz="2400">
            <a:solidFill>
              <a:schemeClr val="tx1"/>
            </a:solidFill>
          </a:endParaRPr>
        </a:p>
      </dgm:t>
    </dgm:pt>
    <dgm:pt modelId="{C88AD6AB-4AC6-43EF-91CA-34E54BC5A695}" type="sibTrans" cxnId="{D171CC5B-F1FD-4B53-991D-DD2A97275F69}">
      <dgm:prSet/>
      <dgm:spPr/>
      <dgm:t>
        <a:bodyPr/>
        <a:lstStyle/>
        <a:p>
          <a:endParaRPr lang="es-EC" sz="2400">
            <a:solidFill>
              <a:schemeClr val="tx1"/>
            </a:solidFill>
          </a:endParaRPr>
        </a:p>
      </dgm:t>
    </dgm:pt>
    <dgm:pt modelId="{18A193E6-5332-417E-A805-2AB053CC4873}">
      <dgm:prSet phldrT="[Texto]" custT="1"/>
      <dgm:spPr/>
      <dgm:t>
        <a:bodyPr/>
        <a:lstStyle/>
        <a:p>
          <a:pPr algn="just"/>
          <a:r>
            <a:rPr lang="es-EC" sz="1800" dirty="0">
              <a:solidFill>
                <a:schemeClr val="tx1"/>
              </a:solidFill>
              <a:latin typeface="+mj-lt"/>
            </a:rPr>
            <a:t>Dispone que: “ (…) el Consejo Nacional de Evaluación y Acreditación -CONEA, entregue al CONESUP y a la Función Legislativa, (en el plazo de un año) un informe técnico sobre el nivel de desempeño institucional de los establecimientos de educación superior (…)”</a:t>
          </a:r>
        </a:p>
      </dgm:t>
    </dgm:pt>
    <dgm:pt modelId="{BC78197D-AAFB-4DFE-A7F0-2E7D1CCA4256}" type="parTrans" cxnId="{A201B386-5D06-49DC-839C-4FB3CC852629}">
      <dgm:prSet/>
      <dgm:spPr/>
      <dgm:t>
        <a:bodyPr/>
        <a:lstStyle/>
        <a:p>
          <a:endParaRPr lang="es-EC" sz="2400">
            <a:solidFill>
              <a:schemeClr val="tx1"/>
            </a:solidFill>
          </a:endParaRPr>
        </a:p>
      </dgm:t>
    </dgm:pt>
    <dgm:pt modelId="{32F15C0C-88BC-4AB3-8657-C20E1C1360AE}" type="sibTrans" cxnId="{A201B386-5D06-49DC-839C-4FB3CC852629}">
      <dgm:prSet/>
      <dgm:spPr/>
      <dgm:t>
        <a:bodyPr/>
        <a:lstStyle/>
        <a:p>
          <a:endParaRPr lang="es-EC" sz="2400">
            <a:solidFill>
              <a:schemeClr val="tx1"/>
            </a:solidFill>
          </a:endParaRPr>
        </a:p>
      </dgm:t>
    </dgm:pt>
    <dgm:pt modelId="{A4876BE7-859D-48F2-92F3-5995E1450E5A}">
      <dgm:prSet phldrT="[Texto]" custT="1"/>
      <dgm:spPr/>
      <dgm:t>
        <a:bodyPr/>
        <a:lstStyle/>
        <a:p>
          <a:pPr algn="just"/>
          <a:r>
            <a:rPr lang="es-ES" sz="1800" dirty="0">
              <a:latin typeface="+mj-lt"/>
              <a:cs typeface="Times New Roman" panose="02020603050405020304" pitchFamily="18" charset="0"/>
            </a:rPr>
            <a:t>Esta evaluación no tuvo repercusión sobre la continuidad del funcionamiento de las </a:t>
          </a:r>
          <a:r>
            <a:rPr lang="es-EC" sz="1800" dirty="0">
              <a:latin typeface="+mj-lt"/>
              <a:cs typeface="Times New Roman" panose="02020603050405020304" pitchFamily="18" charset="0"/>
            </a:rPr>
            <a:t>instituciones.</a:t>
          </a:r>
          <a:endParaRPr lang="es-EC" sz="1800" dirty="0">
            <a:solidFill>
              <a:schemeClr val="tx1"/>
            </a:solidFill>
            <a:latin typeface="+mj-lt"/>
          </a:endParaRPr>
        </a:p>
      </dgm:t>
    </dgm:pt>
    <dgm:pt modelId="{A4796825-5AC9-46BB-88F9-C9F85CFDF650}" type="parTrans" cxnId="{10785A2E-B119-4EA3-AE7C-5CD4E40D91C7}">
      <dgm:prSet/>
      <dgm:spPr/>
      <dgm:t>
        <a:bodyPr/>
        <a:lstStyle/>
        <a:p>
          <a:endParaRPr lang="es-EC" sz="2400"/>
        </a:p>
      </dgm:t>
    </dgm:pt>
    <dgm:pt modelId="{E9F96A9B-3744-4196-8870-B5E44BCCFB32}" type="sibTrans" cxnId="{10785A2E-B119-4EA3-AE7C-5CD4E40D91C7}">
      <dgm:prSet/>
      <dgm:spPr/>
      <dgm:t>
        <a:bodyPr/>
        <a:lstStyle/>
        <a:p>
          <a:endParaRPr lang="es-EC" sz="2400"/>
        </a:p>
      </dgm:t>
    </dgm:pt>
    <dgm:pt modelId="{4715ABB0-312B-4735-BBB2-4006CC7833E1}" type="pres">
      <dgm:prSet presAssocID="{0E81594C-DEB0-422B-B207-E388D8B60CE4}" presName="linear" presStyleCnt="0">
        <dgm:presLayoutVars>
          <dgm:animLvl val="lvl"/>
          <dgm:resizeHandles val="exact"/>
        </dgm:presLayoutVars>
      </dgm:prSet>
      <dgm:spPr/>
    </dgm:pt>
    <dgm:pt modelId="{47B69C87-55DD-4ECB-87C2-93947D5EFF74}" type="pres">
      <dgm:prSet presAssocID="{7F7192BB-506F-4C83-9563-606900530276}" presName="parentText" presStyleLbl="node1" presStyleIdx="0" presStyleCnt="1" custScaleY="184071" custLinFactNeighborY="-10076">
        <dgm:presLayoutVars>
          <dgm:chMax val="0"/>
          <dgm:bulletEnabled val="1"/>
        </dgm:presLayoutVars>
      </dgm:prSet>
      <dgm:spPr/>
    </dgm:pt>
    <dgm:pt modelId="{20831185-0991-490B-9D9A-B827DA995EB6}" type="pres">
      <dgm:prSet presAssocID="{7F7192BB-506F-4C83-9563-606900530276}" presName="childText" presStyleLbl="revTx" presStyleIdx="0" presStyleCnt="1" custScaleY="137799">
        <dgm:presLayoutVars>
          <dgm:bulletEnabled val="1"/>
        </dgm:presLayoutVars>
      </dgm:prSet>
      <dgm:spPr/>
    </dgm:pt>
  </dgm:ptLst>
  <dgm:cxnLst>
    <dgm:cxn modelId="{68069F00-1815-4999-BC9F-46F186F5B707}" type="presOf" srcId="{7F7192BB-506F-4C83-9563-606900530276}" destId="{47B69C87-55DD-4ECB-87C2-93947D5EFF74}" srcOrd="0" destOrd="0" presId="urn:microsoft.com/office/officeart/2005/8/layout/vList2"/>
    <dgm:cxn modelId="{10785A2E-B119-4EA3-AE7C-5CD4E40D91C7}" srcId="{7F7192BB-506F-4C83-9563-606900530276}" destId="{A4876BE7-859D-48F2-92F3-5995E1450E5A}" srcOrd="1" destOrd="0" parTransId="{A4796825-5AC9-46BB-88F9-C9F85CFDF650}" sibTransId="{E9F96A9B-3744-4196-8870-B5E44BCCFB32}"/>
    <dgm:cxn modelId="{D171CC5B-F1FD-4B53-991D-DD2A97275F69}" srcId="{0E81594C-DEB0-422B-B207-E388D8B60CE4}" destId="{7F7192BB-506F-4C83-9563-606900530276}" srcOrd="0" destOrd="0" parTransId="{461F94AD-1AA3-4FD4-86E8-1E5F2787D142}" sibTransId="{C88AD6AB-4AC6-43EF-91CA-34E54BC5A695}"/>
    <dgm:cxn modelId="{92B39C41-EA21-47AF-A04A-6E15C579841D}" type="presOf" srcId="{A4876BE7-859D-48F2-92F3-5995E1450E5A}" destId="{20831185-0991-490B-9D9A-B827DA995EB6}" srcOrd="0" destOrd="1" presId="urn:microsoft.com/office/officeart/2005/8/layout/vList2"/>
    <dgm:cxn modelId="{A201B386-5D06-49DC-839C-4FB3CC852629}" srcId="{7F7192BB-506F-4C83-9563-606900530276}" destId="{18A193E6-5332-417E-A805-2AB053CC4873}" srcOrd="0" destOrd="0" parTransId="{BC78197D-AAFB-4DFE-A7F0-2E7D1CCA4256}" sibTransId="{32F15C0C-88BC-4AB3-8657-C20E1C1360AE}"/>
    <dgm:cxn modelId="{B549AFD2-A26B-40D1-8B39-45F58CEB6F74}" type="presOf" srcId="{18A193E6-5332-417E-A805-2AB053CC4873}" destId="{20831185-0991-490B-9D9A-B827DA995EB6}" srcOrd="0" destOrd="0" presId="urn:microsoft.com/office/officeart/2005/8/layout/vList2"/>
    <dgm:cxn modelId="{D14518EF-D0AF-4A2D-A03F-5B941984A0E8}" type="presOf" srcId="{0E81594C-DEB0-422B-B207-E388D8B60CE4}" destId="{4715ABB0-312B-4735-BBB2-4006CC7833E1}" srcOrd="0" destOrd="0" presId="urn:microsoft.com/office/officeart/2005/8/layout/vList2"/>
    <dgm:cxn modelId="{E1A4C534-8787-46A7-837E-0EC8F56D700A}" type="presParOf" srcId="{4715ABB0-312B-4735-BBB2-4006CC7833E1}" destId="{47B69C87-55DD-4ECB-87C2-93947D5EFF74}" srcOrd="0" destOrd="0" presId="urn:microsoft.com/office/officeart/2005/8/layout/vList2"/>
    <dgm:cxn modelId="{3E06CC69-B50D-4D67-8094-4ABFCABFB191}" type="presParOf" srcId="{4715ABB0-312B-4735-BBB2-4006CC7833E1}" destId="{20831185-0991-490B-9D9A-B827DA995EB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E81594C-DEB0-422B-B207-E388D8B60C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F7192BB-506F-4C83-9563-606900530276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EC" sz="2000" b="1" dirty="0">
              <a:solidFill>
                <a:schemeClr val="tx1"/>
              </a:solidFill>
            </a:rPr>
            <a:t> Evaluaciones ISPED - ISPEDIB</a:t>
          </a:r>
        </a:p>
      </dgm:t>
    </dgm:pt>
    <dgm:pt modelId="{461F94AD-1AA3-4FD4-86E8-1E5F2787D142}" type="parTrans" cxnId="{D171CC5B-F1FD-4B53-991D-DD2A97275F69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C88AD6AB-4AC6-43EF-91CA-34E54BC5A695}" type="sibTrans" cxnId="{D171CC5B-F1FD-4B53-991D-DD2A97275F69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A4876BE7-859D-48F2-92F3-5995E1450E5A}">
      <dgm:prSet phldrT="[Texto]" custT="1"/>
      <dgm:spPr/>
      <dgm:t>
        <a:bodyPr/>
        <a:lstStyle/>
        <a:p>
          <a:endParaRPr lang="es-EC" sz="1800" dirty="0">
            <a:solidFill>
              <a:schemeClr val="tx1"/>
            </a:solidFill>
          </a:endParaRPr>
        </a:p>
      </dgm:t>
    </dgm:pt>
    <dgm:pt modelId="{A4796825-5AC9-46BB-88F9-C9F85CFDF650}" type="parTrans" cxnId="{10785A2E-B119-4EA3-AE7C-5CD4E40D91C7}">
      <dgm:prSet/>
      <dgm:spPr/>
      <dgm:t>
        <a:bodyPr/>
        <a:lstStyle/>
        <a:p>
          <a:endParaRPr lang="es-EC" sz="1600"/>
        </a:p>
      </dgm:t>
    </dgm:pt>
    <dgm:pt modelId="{E9F96A9B-3744-4196-8870-B5E44BCCFB32}" type="sibTrans" cxnId="{10785A2E-B119-4EA3-AE7C-5CD4E40D91C7}">
      <dgm:prSet/>
      <dgm:spPr/>
      <dgm:t>
        <a:bodyPr/>
        <a:lstStyle/>
        <a:p>
          <a:endParaRPr lang="es-EC" sz="1600"/>
        </a:p>
      </dgm:t>
    </dgm:pt>
    <dgm:pt modelId="{D2C2E2D9-468C-43C3-ABBC-D7E6B1875A1D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Evaluación institucional  </a:t>
          </a:r>
          <a:r>
            <a:rPr lang="es-EC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dirty="0">
              <a:solidFill>
                <a:schemeClr val="tx1"/>
              </a:solidFill>
            </a:rPr>
            <a:t> 60% o</a:t>
          </a:r>
        </a:p>
      </dgm:t>
    </dgm:pt>
    <dgm:pt modelId="{5596C1EA-9E2F-49C6-8B64-C992F553E285}" type="parTrans" cxnId="{48F53F60-E4E0-4C3B-88FE-52C2EA2D9AE4}">
      <dgm:prSet/>
      <dgm:spPr/>
      <dgm:t>
        <a:bodyPr/>
        <a:lstStyle/>
        <a:p>
          <a:endParaRPr lang="es-EC" sz="1600"/>
        </a:p>
      </dgm:t>
    </dgm:pt>
    <dgm:pt modelId="{60647F50-6460-457A-BF5E-93332E32676E}" type="sibTrans" cxnId="{48F53F60-E4E0-4C3B-88FE-52C2EA2D9AE4}">
      <dgm:prSet/>
      <dgm:spPr/>
      <dgm:t>
        <a:bodyPr/>
        <a:lstStyle/>
        <a:p>
          <a:endParaRPr lang="es-EC" sz="1600"/>
        </a:p>
      </dgm:t>
    </dgm:pt>
    <dgm:pt modelId="{D539259F-6C42-4BF5-BC6D-7441BAF1FD75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Evaluación de resultados de aprendizaje    </a:t>
          </a:r>
          <a:r>
            <a:rPr lang="es-EC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dirty="0">
              <a:solidFill>
                <a:schemeClr val="tx1"/>
              </a:solidFill>
            </a:rPr>
            <a:t> 60% </a:t>
          </a:r>
        </a:p>
      </dgm:t>
    </dgm:pt>
    <dgm:pt modelId="{247BAADE-A223-4C7B-B4A2-CFDCB5BF0EFF}" type="parTrans" cxnId="{54887C39-0532-48B4-ACE1-15E26714C75D}">
      <dgm:prSet/>
      <dgm:spPr/>
      <dgm:t>
        <a:bodyPr/>
        <a:lstStyle/>
        <a:p>
          <a:endParaRPr lang="es-EC" sz="1600"/>
        </a:p>
      </dgm:t>
    </dgm:pt>
    <dgm:pt modelId="{F718CCC7-42DD-449D-B996-A410DD1FBA7B}" type="sibTrans" cxnId="{54887C39-0532-48B4-ACE1-15E26714C75D}">
      <dgm:prSet/>
      <dgm:spPr/>
      <dgm:t>
        <a:bodyPr/>
        <a:lstStyle/>
        <a:p>
          <a:endParaRPr lang="es-EC" sz="1600"/>
        </a:p>
      </dgm:t>
    </dgm:pt>
    <dgm:pt modelId="{8750A87A-6408-468B-8926-88F63ECE904B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EC" sz="2000" b="1" dirty="0">
              <a:solidFill>
                <a:schemeClr val="tx1"/>
              </a:solidFill>
            </a:rPr>
            <a:t> Categorías</a:t>
          </a:r>
        </a:p>
      </dgm:t>
    </dgm:pt>
    <dgm:pt modelId="{FC04A268-F311-48D5-81E6-D4B1ECC00A9A}" type="parTrans" cxnId="{76CAA9A2-49F1-456A-8FD8-F292358A9DFA}">
      <dgm:prSet/>
      <dgm:spPr/>
      <dgm:t>
        <a:bodyPr/>
        <a:lstStyle/>
        <a:p>
          <a:endParaRPr lang="es-EC" sz="1600"/>
        </a:p>
      </dgm:t>
    </dgm:pt>
    <dgm:pt modelId="{0ED0AA25-9675-4778-8264-100D3D2ADC87}" type="sibTrans" cxnId="{76CAA9A2-49F1-456A-8FD8-F292358A9DFA}">
      <dgm:prSet/>
      <dgm:spPr/>
      <dgm:t>
        <a:bodyPr/>
        <a:lstStyle/>
        <a:p>
          <a:endParaRPr lang="es-EC" sz="1600"/>
        </a:p>
      </dgm:t>
    </dgm:pt>
    <dgm:pt modelId="{AA23810F-B72C-4558-A483-72599C99E339}">
      <dgm:prSet custT="1"/>
      <dgm:spPr/>
      <dgm:t>
        <a:bodyPr/>
        <a:lstStyle/>
        <a:p>
          <a:r>
            <a:rPr lang="es-EC" sz="1800" b="1" dirty="0"/>
            <a:t>Acreditado</a:t>
          </a:r>
          <a:endParaRPr lang="es-EC" sz="1800" dirty="0">
            <a:solidFill>
              <a:schemeClr val="tx1"/>
            </a:solidFill>
          </a:endParaRPr>
        </a:p>
      </dgm:t>
    </dgm:pt>
    <dgm:pt modelId="{3B74DD2F-91C7-433B-AFCA-431C921881A3}" type="parTrans" cxnId="{C48DC22D-572F-49DA-8A3D-2C07A7092C1B}">
      <dgm:prSet/>
      <dgm:spPr/>
      <dgm:t>
        <a:bodyPr/>
        <a:lstStyle/>
        <a:p>
          <a:endParaRPr lang="es-EC" sz="1600"/>
        </a:p>
      </dgm:t>
    </dgm:pt>
    <dgm:pt modelId="{29E7B5AB-1E44-4B63-BFED-D2356DE1EFC6}" type="sibTrans" cxnId="{C48DC22D-572F-49DA-8A3D-2C07A7092C1B}">
      <dgm:prSet/>
      <dgm:spPr/>
      <dgm:t>
        <a:bodyPr/>
        <a:lstStyle/>
        <a:p>
          <a:endParaRPr lang="es-EC" sz="1600"/>
        </a:p>
      </dgm:t>
    </dgm:pt>
    <dgm:pt modelId="{992B69A2-3014-4811-97F3-B08C7DA37916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Evaluación institucional ≥ 60% y</a:t>
          </a:r>
        </a:p>
      </dgm:t>
    </dgm:pt>
    <dgm:pt modelId="{9AF1EB7B-4538-4C43-9228-54BC57143CB2}" type="parTrans" cxnId="{A4DDDD1E-7989-4157-9590-43E3E056B02F}">
      <dgm:prSet/>
      <dgm:spPr/>
      <dgm:t>
        <a:bodyPr/>
        <a:lstStyle/>
        <a:p>
          <a:endParaRPr lang="es-EC" sz="1600"/>
        </a:p>
      </dgm:t>
    </dgm:pt>
    <dgm:pt modelId="{5B3E0B56-FF08-4DED-8850-6DBEA070D1F8}" type="sibTrans" cxnId="{A4DDDD1E-7989-4157-9590-43E3E056B02F}">
      <dgm:prSet/>
      <dgm:spPr/>
      <dgm:t>
        <a:bodyPr/>
        <a:lstStyle/>
        <a:p>
          <a:endParaRPr lang="es-EC" sz="1600"/>
        </a:p>
      </dgm:t>
    </dgm:pt>
    <dgm:pt modelId="{DD7E75DA-4735-4B14-8970-19BBB3BD64A3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Evaluación de resultados de aprendizaje ≥ 60% </a:t>
          </a:r>
        </a:p>
      </dgm:t>
    </dgm:pt>
    <dgm:pt modelId="{579C16B6-2F52-4A2D-8A24-FD8687550118}" type="parTrans" cxnId="{3DFD01C2-EE35-446E-8F94-D9874D053CD9}">
      <dgm:prSet/>
      <dgm:spPr/>
      <dgm:t>
        <a:bodyPr/>
        <a:lstStyle/>
        <a:p>
          <a:endParaRPr lang="es-EC" sz="1600"/>
        </a:p>
      </dgm:t>
    </dgm:pt>
    <dgm:pt modelId="{2AC507F6-D1C1-417C-9A0D-70710835FF20}" type="sibTrans" cxnId="{3DFD01C2-EE35-446E-8F94-D9874D053CD9}">
      <dgm:prSet/>
      <dgm:spPr/>
      <dgm:t>
        <a:bodyPr/>
        <a:lstStyle/>
        <a:p>
          <a:endParaRPr lang="es-EC" sz="1600"/>
        </a:p>
      </dgm:t>
    </dgm:pt>
    <dgm:pt modelId="{C2BDFD5C-A6E8-4170-AD06-A96C42A47118}">
      <dgm:prSet custT="1"/>
      <dgm:spPr/>
      <dgm:t>
        <a:bodyPr/>
        <a:lstStyle/>
        <a:p>
          <a:r>
            <a:rPr lang="es-EC" sz="1800" b="1" dirty="0">
              <a:solidFill>
                <a:schemeClr val="tx1"/>
              </a:solidFill>
            </a:rPr>
            <a:t>No acreditado</a:t>
          </a:r>
          <a:endParaRPr lang="es-EC" sz="1800" dirty="0">
            <a:solidFill>
              <a:schemeClr val="tx1"/>
            </a:solidFill>
          </a:endParaRPr>
        </a:p>
      </dgm:t>
    </dgm:pt>
    <dgm:pt modelId="{9FB897F9-13D9-4DD1-A96F-4E676780FCC8}" type="parTrans" cxnId="{3B7A7F98-AE57-4BC0-8A68-B8C08DB81942}">
      <dgm:prSet/>
      <dgm:spPr/>
      <dgm:t>
        <a:bodyPr/>
        <a:lstStyle/>
        <a:p>
          <a:endParaRPr lang="es-EC" sz="1600"/>
        </a:p>
      </dgm:t>
    </dgm:pt>
    <dgm:pt modelId="{A22AC306-C62B-43E8-AEAA-A8646459D912}" type="sibTrans" cxnId="{3B7A7F98-AE57-4BC0-8A68-B8C08DB81942}">
      <dgm:prSet/>
      <dgm:spPr/>
      <dgm:t>
        <a:bodyPr/>
        <a:lstStyle/>
        <a:p>
          <a:endParaRPr lang="es-EC" sz="1600"/>
        </a:p>
      </dgm:t>
    </dgm:pt>
    <dgm:pt modelId="{B3C90F3E-56E9-4DED-B643-B22AF8BD0B7F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Evaluación Institucional y</a:t>
          </a:r>
        </a:p>
      </dgm:t>
    </dgm:pt>
    <dgm:pt modelId="{7B30AA95-BBBC-41BC-BEA5-947781183085}" type="parTrans" cxnId="{46F483D6-5E10-4B05-905E-80F59F7E6130}">
      <dgm:prSet/>
      <dgm:spPr/>
      <dgm:t>
        <a:bodyPr/>
        <a:lstStyle/>
        <a:p>
          <a:endParaRPr lang="es-EC" sz="2000"/>
        </a:p>
      </dgm:t>
    </dgm:pt>
    <dgm:pt modelId="{BB960CA6-E8F6-464C-A6CD-845018476E6D}" type="sibTrans" cxnId="{46F483D6-5E10-4B05-905E-80F59F7E6130}">
      <dgm:prSet/>
      <dgm:spPr/>
      <dgm:t>
        <a:bodyPr/>
        <a:lstStyle/>
        <a:p>
          <a:endParaRPr lang="es-EC" sz="2000"/>
        </a:p>
      </dgm:t>
    </dgm:pt>
    <dgm:pt modelId="{E32E9A15-AEAE-461C-8577-A01ADC437252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Evaluación de resultados de aprendizaje</a:t>
          </a:r>
        </a:p>
      </dgm:t>
    </dgm:pt>
    <dgm:pt modelId="{990CF0FC-4215-4807-B2CF-92DF6D7F73B3}" type="sibTrans" cxnId="{C32F032D-38FB-43C0-8BAD-AC2736794E78}">
      <dgm:prSet/>
      <dgm:spPr/>
      <dgm:t>
        <a:bodyPr/>
        <a:lstStyle/>
        <a:p>
          <a:endParaRPr lang="es-EC" sz="1600"/>
        </a:p>
      </dgm:t>
    </dgm:pt>
    <dgm:pt modelId="{876C5429-62BF-4B5C-9A94-3AD26D250966}" type="parTrans" cxnId="{C32F032D-38FB-43C0-8BAD-AC2736794E78}">
      <dgm:prSet/>
      <dgm:spPr/>
      <dgm:t>
        <a:bodyPr/>
        <a:lstStyle/>
        <a:p>
          <a:endParaRPr lang="es-EC" sz="1600"/>
        </a:p>
      </dgm:t>
    </dgm:pt>
    <dgm:pt modelId="{4715ABB0-312B-4735-BBB2-4006CC7833E1}" type="pres">
      <dgm:prSet presAssocID="{0E81594C-DEB0-422B-B207-E388D8B60CE4}" presName="linear" presStyleCnt="0">
        <dgm:presLayoutVars>
          <dgm:animLvl val="lvl"/>
          <dgm:resizeHandles val="exact"/>
        </dgm:presLayoutVars>
      </dgm:prSet>
      <dgm:spPr/>
    </dgm:pt>
    <dgm:pt modelId="{47B69C87-55DD-4ECB-87C2-93947D5EFF74}" type="pres">
      <dgm:prSet presAssocID="{7F7192BB-506F-4C83-9563-606900530276}" presName="parentText" presStyleLbl="node1" presStyleIdx="0" presStyleCnt="2" custScaleY="74619" custLinFactNeighborY="-10076">
        <dgm:presLayoutVars>
          <dgm:chMax val="0"/>
          <dgm:bulletEnabled val="1"/>
        </dgm:presLayoutVars>
      </dgm:prSet>
      <dgm:spPr/>
    </dgm:pt>
    <dgm:pt modelId="{0BB6547C-4549-4BD7-B48C-22E6CA566BF2}" type="pres">
      <dgm:prSet presAssocID="{7F7192BB-506F-4C83-9563-606900530276}" presName="childText" presStyleLbl="revTx" presStyleIdx="0" presStyleCnt="2" custScaleY="131702">
        <dgm:presLayoutVars>
          <dgm:bulletEnabled val="1"/>
        </dgm:presLayoutVars>
      </dgm:prSet>
      <dgm:spPr/>
    </dgm:pt>
    <dgm:pt modelId="{71494AA1-8A06-41A0-AFE7-299FE9F117B1}" type="pres">
      <dgm:prSet presAssocID="{8750A87A-6408-468B-8926-88F63ECE904B}" presName="parentText" presStyleLbl="node1" presStyleIdx="1" presStyleCnt="2" custScaleY="59237">
        <dgm:presLayoutVars>
          <dgm:chMax val="0"/>
          <dgm:bulletEnabled val="1"/>
        </dgm:presLayoutVars>
      </dgm:prSet>
      <dgm:spPr/>
    </dgm:pt>
    <dgm:pt modelId="{547C91C3-9070-4963-80E9-EEC716BC7EF9}" type="pres">
      <dgm:prSet presAssocID="{8750A87A-6408-468B-8926-88F63ECE904B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68069F00-1815-4999-BC9F-46F186F5B707}" type="presOf" srcId="{7F7192BB-506F-4C83-9563-606900530276}" destId="{47B69C87-55DD-4ECB-87C2-93947D5EFF74}" srcOrd="0" destOrd="0" presId="urn:microsoft.com/office/officeart/2005/8/layout/vList2"/>
    <dgm:cxn modelId="{20176C03-221F-4D37-A9CD-A86B3BF6ADCD}" type="presOf" srcId="{A4876BE7-859D-48F2-92F3-5995E1450E5A}" destId="{547C91C3-9070-4963-80E9-EEC716BC7EF9}" srcOrd="0" destOrd="6" presId="urn:microsoft.com/office/officeart/2005/8/layout/vList2"/>
    <dgm:cxn modelId="{A4DDDD1E-7989-4157-9590-43E3E056B02F}" srcId="{AA23810F-B72C-4558-A483-72599C99E339}" destId="{992B69A2-3014-4811-97F3-B08C7DA37916}" srcOrd="0" destOrd="0" parTransId="{9AF1EB7B-4538-4C43-9228-54BC57143CB2}" sibTransId="{5B3E0B56-FF08-4DED-8850-6DBEA070D1F8}"/>
    <dgm:cxn modelId="{C32F032D-38FB-43C0-8BAD-AC2736794E78}" srcId="{7F7192BB-506F-4C83-9563-606900530276}" destId="{E32E9A15-AEAE-461C-8577-A01ADC437252}" srcOrd="1" destOrd="0" parTransId="{876C5429-62BF-4B5C-9A94-3AD26D250966}" sibTransId="{990CF0FC-4215-4807-B2CF-92DF6D7F73B3}"/>
    <dgm:cxn modelId="{C48DC22D-572F-49DA-8A3D-2C07A7092C1B}" srcId="{8750A87A-6408-468B-8926-88F63ECE904B}" destId="{AA23810F-B72C-4558-A483-72599C99E339}" srcOrd="0" destOrd="0" parTransId="{3B74DD2F-91C7-433B-AFCA-431C921881A3}" sibTransId="{29E7B5AB-1E44-4B63-BFED-D2356DE1EFC6}"/>
    <dgm:cxn modelId="{10785A2E-B119-4EA3-AE7C-5CD4E40D91C7}" srcId="{8750A87A-6408-468B-8926-88F63ECE904B}" destId="{A4876BE7-859D-48F2-92F3-5995E1450E5A}" srcOrd="2" destOrd="0" parTransId="{A4796825-5AC9-46BB-88F9-C9F85CFDF650}" sibTransId="{E9F96A9B-3744-4196-8870-B5E44BCCFB32}"/>
    <dgm:cxn modelId="{E629FF2F-674D-4C14-982B-434C9E362ECF}" type="presOf" srcId="{D2C2E2D9-468C-43C3-ABBC-D7E6B1875A1D}" destId="{547C91C3-9070-4963-80E9-EEC716BC7EF9}" srcOrd="0" destOrd="4" presId="urn:microsoft.com/office/officeart/2005/8/layout/vList2"/>
    <dgm:cxn modelId="{54887C39-0532-48B4-ACE1-15E26714C75D}" srcId="{C2BDFD5C-A6E8-4170-AD06-A96C42A47118}" destId="{D539259F-6C42-4BF5-BC6D-7441BAF1FD75}" srcOrd="1" destOrd="0" parTransId="{247BAADE-A223-4C7B-B4A2-CFDCB5BF0EFF}" sibTransId="{F718CCC7-42DD-449D-B996-A410DD1FBA7B}"/>
    <dgm:cxn modelId="{D171CC5B-F1FD-4B53-991D-DD2A97275F69}" srcId="{0E81594C-DEB0-422B-B207-E388D8B60CE4}" destId="{7F7192BB-506F-4C83-9563-606900530276}" srcOrd="0" destOrd="0" parTransId="{461F94AD-1AA3-4FD4-86E8-1E5F2787D142}" sibTransId="{C88AD6AB-4AC6-43EF-91CA-34E54BC5A695}"/>
    <dgm:cxn modelId="{48F53F60-E4E0-4C3B-88FE-52C2EA2D9AE4}" srcId="{C2BDFD5C-A6E8-4170-AD06-A96C42A47118}" destId="{D2C2E2D9-468C-43C3-ABBC-D7E6B1875A1D}" srcOrd="0" destOrd="0" parTransId="{5596C1EA-9E2F-49C6-8B64-C992F553E285}" sibTransId="{60647F50-6460-457A-BF5E-93332E32676E}"/>
    <dgm:cxn modelId="{E9B52362-B306-4A6A-A86D-E40E8D95457A}" type="presOf" srcId="{DD7E75DA-4735-4B14-8970-19BBB3BD64A3}" destId="{547C91C3-9070-4963-80E9-EEC716BC7EF9}" srcOrd="0" destOrd="2" presId="urn:microsoft.com/office/officeart/2005/8/layout/vList2"/>
    <dgm:cxn modelId="{C841FE75-1018-429A-A35C-071B73363626}" type="presOf" srcId="{B3C90F3E-56E9-4DED-B643-B22AF8BD0B7F}" destId="{0BB6547C-4549-4BD7-B48C-22E6CA566BF2}" srcOrd="0" destOrd="0" presId="urn:microsoft.com/office/officeart/2005/8/layout/vList2"/>
    <dgm:cxn modelId="{C24AD585-3DE1-4AA9-84F3-4A6D2A58F1F2}" type="presOf" srcId="{C2BDFD5C-A6E8-4170-AD06-A96C42A47118}" destId="{547C91C3-9070-4963-80E9-EEC716BC7EF9}" srcOrd="0" destOrd="3" presId="urn:microsoft.com/office/officeart/2005/8/layout/vList2"/>
    <dgm:cxn modelId="{3B7A7F98-AE57-4BC0-8A68-B8C08DB81942}" srcId="{8750A87A-6408-468B-8926-88F63ECE904B}" destId="{C2BDFD5C-A6E8-4170-AD06-A96C42A47118}" srcOrd="1" destOrd="0" parTransId="{9FB897F9-13D9-4DD1-A96F-4E676780FCC8}" sibTransId="{A22AC306-C62B-43E8-AEAA-A8646459D912}"/>
    <dgm:cxn modelId="{76CAA9A2-49F1-456A-8FD8-F292358A9DFA}" srcId="{0E81594C-DEB0-422B-B207-E388D8B60CE4}" destId="{8750A87A-6408-468B-8926-88F63ECE904B}" srcOrd="1" destOrd="0" parTransId="{FC04A268-F311-48D5-81E6-D4B1ECC00A9A}" sibTransId="{0ED0AA25-9675-4778-8264-100D3D2ADC87}"/>
    <dgm:cxn modelId="{3DFD01C2-EE35-446E-8F94-D9874D053CD9}" srcId="{AA23810F-B72C-4558-A483-72599C99E339}" destId="{DD7E75DA-4735-4B14-8970-19BBB3BD64A3}" srcOrd="1" destOrd="0" parTransId="{579C16B6-2F52-4A2D-8A24-FD8687550118}" sibTransId="{2AC507F6-D1C1-417C-9A0D-70710835FF20}"/>
    <dgm:cxn modelId="{285BE2C9-DAA3-4348-9BDF-7ECB72EE4F08}" type="presOf" srcId="{D539259F-6C42-4BF5-BC6D-7441BAF1FD75}" destId="{547C91C3-9070-4963-80E9-EEC716BC7EF9}" srcOrd="0" destOrd="5" presId="urn:microsoft.com/office/officeart/2005/8/layout/vList2"/>
    <dgm:cxn modelId="{D93BC9CB-5A10-4761-AC0C-09A2959F464E}" type="presOf" srcId="{8750A87A-6408-468B-8926-88F63ECE904B}" destId="{71494AA1-8A06-41A0-AFE7-299FE9F117B1}" srcOrd="0" destOrd="0" presId="urn:microsoft.com/office/officeart/2005/8/layout/vList2"/>
    <dgm:cxn modelId="{46F483D6-5E10-4B05-905E-80F59F7E6130}" srcId="{7F7192BB-506F-4C83-9563-606900530276}" destId="{B3C90F3E-56E9-4DED-B643-B22AF8BD0B7F}" srcOrd="0" destOrd="0" parTransId="{7B30AA95-BBBC-41BC-BEA5-947781183085}" sibTransId="{BB960CA6-E8F6-464C-A6CD-845018476E6D}"/>
    <dgm:cxn modelId="{63015CEC-B975-4913-BEED-C117CEACC560}" type="presOf" srcId="{E32E9A15-AEAE-461C-8577-A01ADC437252}" destId="{0BB6547C-4549-4BD7-B48C-22E6CA566BF2}" srcOrd="0" destOrd="1" presId="urn:microsoft.com/office/officeart/2005/8/layout/vList2"/>
    <dgm:cxn modelId="{D14518EF-D0AF-4A2D-A03F-5B941984A0E8}" type="presOf" srcId="{0E81594C-DEB0-422B-B207-E388D8B60CE4}" destId="{4715ABB0-312B-4735-BBB2-4006CC7833E1}" srcOrd="0" destOrd="0" presId="urn:microsoft.com/office/officeart/2005/8/layout/vList2"/>
    <dgm:cxn modelId="{A46083EF-6D3B-4066-89EC-D4F3F1FCF8E8}" type="presOf" srcId="{992B69A2-3014-4811-97F3-B08C7DA37916}" destId="{547C91C3-9070-4963-80E9-EEC716BC7EF9}" srcOrd="0" destOrd="1" presId="urn:microsoft.com/office/officeart/2005/8/layout/vList2"/>
    <dgm:cxn modelId="{A2C099FB-ED91-421D-BDC2-7A8177DF0DF0}" type="presOf" srcId="{AA23810F-B72C-4558-A483-72599C99E339}" destId="{547C91C3-9070-4963-80E9-EEC716BC7EF9}" srcOrd="0" destOrd="0" presId="urn:microsoft.com/office/officeart/2005/8/layout/vList2"/>
    <dgm:cxn modelId="{E1A4C534-8787-46A7-837E-0EC8F56D700A}" type="presParOf" srcId="{4715ABB0-312B-4735-BBB2-4006CC7833E1}" destId="{47B69C87-55DD-4ECB-87C2-93947D5EFF74}" srcOrd="0" destOrd="0" presId="urn:microsoft.com/office/officeart/2005/8/layout/vList2"/>
    <dgm:cxn modelId="{1C7F4778-1DE0-44D8-99A1-F7AE55F51985}" type="presParOf" srcId="{4715ABB0-312B-4735-BBB2-4006CC7833E1}" destId="{0BB6547C-4549-4BD7-B48C-22E6CA566BF2}" srcOrd="1" destOrd="0" presId="urn:microsoft.com/office/officeart/2005/8/layout/vList2"/>
    <dgm:cxn modelId="{5825DC3F-727D-4226-803F-534B30DABF65}" type="presParOf" srcId="{4715ABB0-312B-4735-BBB2-4006CC7833E1}" destId="{71494AA1-8A06-41A0-AFE7-299FE9F117B1}" srcOrd="2" destOrd="0" presId="urn:microsoft.com/office/officeart/2005/8/layout/vList2"/>
    <dgm:cxn modelId="{ED46714A-37E5-4679-8164-F33934F3B9EC}" type="presParOf" srcId="{4715ABB0-312B-4735-BBB2-4006CC7833E1}" destId="{547C91C3-9070-4963-80E9-EEC716BC7EF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81594C-DEB0-422B-B207-E388D8B60C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750A87A-6408-468B-8926-88F63ECE904B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EC" sz="2000" b="1" dirty="0">
              <a:solidFill>
                <a:schemeClr val="tx1"/>
              </a:solidFill>
            </a:rPr>
            <a:t>Categorías</a:t>
          </a:r>
        </a:p>
      </dgm:t>
    </dgm:pt>
    <dgm:pt modelId="{FC04A268-F311-48D5-81E6-D4B1ECC00A9A}" type="parTrans" cxnId="{76CAA9A2-49F1-456A-8FD8-F292358A9DFA}">
      <dgm:prSet/>
      <dgm:spPr/>
      <dgm:t>
        <a:bodyPr/>
        <a:lstStyle/>
        <a:p>
          <a:endParaRPr lang="es-EC" sz="1600"/>
        </a:p>
      </dgm:t>
    </dgm:pt>
    <dgm:pt modelId="{0ED0AA25-9675-4778-8264-100D3D2ADC87}" type="sibTrans" cxnId="{76CAA9A2-49F1-456A-8FD8-F292358A9DFA}">
      <dgm:prSet/>
      <dgm:spPr/>
      <dgm:t>
        <a:bodyPr/>
        <a:lstStyle/>
        <a:p>
          <a:endParaRPr lang="es-EC" sz="1600"/>
        </a:p>
      </dgm:t>
    </dgm:pt>
    <dgm:pt modelId="{AA23810F-B72C-4558-A483-72599C99E339}">
      <dgm:prSet custT="1"/>
      <dgm:spPr/>
      <dgm:t>
        <a:bodyPr/>
        <a:lstStyle/>
        <a:p>
          <a:r>
            <a:rPr lang="es-EC" sz="2000" b="1" dirty="0"/>
            <a:t>Acreditado</a:t>
          </a:r>
          <a:endParaRPr lang="es-EC" sz="2000" dirty="0">
            <a:solidFill>
              <a:schemeClr val="tx1"/>
            </a:solidFill>
          </a:endParaRPr>
        </a:p>
      </dgm:t>
    </dgm:pt>
    <dgm:pt modelId="{3B74DD2F-91C7-433B-AFCA-431C921881A3}" type="parTrans" cxnId="{C48DC22D-572F-49DA-8A3D-2C07A7092C1B}">
      <dgm:prSet/>
      <dgm:spPr/>
      <dgm:t>
        <a:bodyPr/>
        <a:lstStyle/>
        <a:p>
          <a:endParaRPr lang="es-EC" sz="1600"/>
        </a:p>
      </dgm:t>
    </dgm:pt>
    <dgm:pt modelId="{29E7B5AB-1E44-4B63-BFED-D2356DE1EFC6}" type="sibTrans" cxnId="{C48DC22D-572F-49DA-8A3D-2C07A7092C1B}">
      <dgm:prSet/>
      <dgm:spPr/>
      <dgm:t>
        <a:bodyPr/>
        <a:lstStyle/>
        <a:p>
          <a:endParaRPr lang="es-EC" sz="1600"/>
        </a:p>
      </dgm:t>
    </dgm:pt>
    <dgm:pt modelId="{992B69A2-3014-4811-97F3-B08C7DA37916}">
      <dgm:prSet custT="1"/>
      <dgm:spPr/>
      <dgm:t>
        <a:bodyPr/>
        <a:lstStyle/>
        <a:p>
          <a:r>
            <a:rPr lang="es-EC" sz="2000" dirty="0"/>
            <a:t>Desempeño ≥ 60%</a:t>
          </a:r>
        </a:p>
      </dgm:t>
    </dgm:pt>
    <dgm:pt modelId="{9AF1EB7B-4538-4C43-9228-54BC57143CB2}" type="parTrans" cxnId="{A4DDDD1E-7989-4157-9590-43E3E056B02F}">
      <dgm:prSet/>
      <dgm:spPr/>
      <dgm:t>
        <a:bodyPr/>
        <a:lstStyle/>
        <a:p>
          <a:endParaRPr lang="es-EC" sz="1600"/>
        </a:p>
      </dgm:t>
    </dgm:pt>
    <dgm:pt modelId="{5B3E0B56-FF08-4DED-8850-6DBEA070D1F8}" type="sibTrans" cxnId="{A4DDDD1E-7989-4157-9590-43E3E056B02F}">
      <dgm:prSet/>
      <dgm:spPr/>
      <dgm:t>
        <a:bodyPr/>
        <a:lstStyle/>
        <a:p>
          <a:endParaRPr lang="es-EC" sz="1600"/>
        </a:p>
      </dgm:t>
    </dgm:pt>
    <dgm:pt modelId="{425EFAE3-AC40-43AD-A475-37B1A329177C}">
      <dgm:prSet custT="1"/>
      <dgm:spPr/>
      <dgm:t>
        <a:bodyPr/>
        <a:lstStyle/>
        <a:p>
          <a:r>
            <a:rPr lang="es-EC" sz="2000" b="1" dirty="0"/>
            <a:t>En proceso de acreditación </a:t>
          </a:r>
        </a:p>
      </dgm:t>
    </dgm:pt>
    <dgm:pt modelId="{34904EBF-8455-4DA3-B25E-44E58A36B1B9}" type="parTrans" cxnId="{1177509D-06EB-4BCD-A25B-9F9A989B81EF}">
      <dgm:prSet/>
      <dgm:spPr/>
      <dgm:t>
        <a:bodyPr/>
        <a:lstStyle/>
        <a:p>
          <a:endParaRPr lang="es-EC" sz="2000"/>
        </a:p>
      </dgm:t>
    </dgm:pt>
    <dgm:pt modelId="{26663137-C87C-4214-9C51-D419AEE889D9}" type="sibTrans" cxnId="{1177509D-06EB-4BCD-A25B-9F9A989B81EF}">
      <dgm:prSet/>
      <dgm:spPr/>
      <dgm:t>
        <a:bodyPr/>
        <a:lstStyle/>
        <a:p>
          <a:endParaRPr lang="es-EC" sz="2000"/>
        </a:p>
      </dgm:t>
    </dgm:pt>
    <dgm:pt modelId="{F69D5DB2-0D12-49A5-8956-A280B7C712FB}">
      <dgm:prSet custT="1"/>
      <dgm:spPr/>
      <dgm:t>
        <a:bodyPr/>
        <a:lstStyle/>
        <a:p>
          <a:r>
            <a:rPr lang="es-EC" sz="2000" dirty="0"/>
            <a:t>Desempeño &lt; 60%</a:t>
          </a:r>
        </a:p>
      </dgm:t>
    </dgm:pt>
    <dgm:pt modelId="{D7665E2B-4176-447C-B757-F93EE99CBDB3}" type="parTrans" cxnId="{88B36ADB-773A-4C2C-9C2D-FE5AD0A5A25D}">
      <dgm:prSet/>
      <dgm:spPr/>
      <dgm:t>
        <a:bodyPr/>
        <a:lstStyle/>
        <a:p>
          <a:endParaRPr lang="es-EC" sz="2000"/>
        </a:p>
      </dgm:t>
    </dgm:pt>
    <dgm:pt modelId="{4B12FFAD-8029-46DC-9CC3-16AE71CADC42}" type="sibTrans" cxnId="{88B36ADB-773A-4C2C-9C2D-FE5AD0A5A25D}">
      <dgm:prSet/>
      <dgm:spPr/>
      <dgm:t>
        <a:bodyPr/>
        <a:lstStyle/>
        <a:p>
          <a:endParaRPr lang="es-EC" sz="2000"/>
        </a:p>
      </dgm:t>
    </dgm:pt>
    <dgm:pt modelId="{4715ABB0-312B-4735-BBB2-4006CC7833E1}" type="pres">
      <dgm:prSet presAssocID="{0E81594C-DEB0-422B-B207-E388D8B60CE4}" presName="linear" presStyleCnt="0">
        <dgm:presLayoutVars>
          <dgm:animLvl val="lvl"/>
          <dgm:resizeHandles val="exact"/>
        </dgm:presLayoutVars>
      </dgm:prSet>
      <dgm:spPr/>
    </dgm:pt>
    <dgm:pt modelId="{71494AA1-8A06-41A0-AFE7-299FE9F117B1}" type="pres">
      <dgm:prSet presAssocID="{8750A87A-6408-468B-8926-88F63ECE904B}" presName="parentText" presStyleLbl="node1" presStyleIdx="0" presStyleCnt="1" custScaleY="46341">
        <dgm:presLayoutVars>
          <dgm:chMax val="0"/>
          <dgm:bulletEnabled val="1"/>
        </dgm:presLayoutVars>
      </dgm:prSet>
      <dgm:spPr/>
    </dgm:pt>
    <dgm:pt modelId="{547C91C3-9070-4963-80E9-EEC716BC7EF9}" type="pres">
      <dgm:prSet presAssocID="{8750A87A-6408-468B-8926-88F63ECE904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A4DDDD1E-7989-4157-9590-43E3E056B02F}" srcId="{AA23810F-B72C-4558-A483-72599C99E339}" destId="{992B69A2-3014-4811-97F3-B08C7DA37916}" srcOrd="0" destOrd="0" parTransId="{9AF1EB7B-4538-4C43-9228-54BC57143CB2}" sibTransId="{5B3E0B56-FF08-4DED-8850-6DBEA070D1F8}"/>
    <dgm:cxn modelId="{C48DC22D-572F-49DA-8A3D-2C07A7092C1B}" srcId="{8750A87A-6408-468B-8926-88F63ECE904B}" destId="{AA23810F-B72C-4558-A483-72599C99E339}" srcOrd="0" destOrd="0" parTransId="{3B74DD2F-91C7-433B-AFCA-431C921881A3}" sibTransId="{29E7B5AB-1E44-4B63-BFED-D2356DE1EFC6}"/>
    <dgm:cxn modelId="{7F39E696-578B-482B-A6CD-0AED2D9FD7FD}" type="presOf" srcId="{F69D5DB2-0D12-49A5-8956-A280B7C712FB}" destId="{547C91C3-9070-4963-80E9-EEC716BC7EF9}" srcOrd="0" destOrd="3" presId="urn:microsoft.com/office/officeart/2005/8/layout/vList2"/>
    <dgm:cxn modelId="{1177509D-06EB-4BCD-A25B-9F9A989B81EF}" srcId="{8750A87A-6408-468B-8926-88F63ECE904B}" destId="{425EFAE3-AC40-43AD-A475-37B1A329177C}" srcOrd="1" destOrd="0" parTransId="{34904EBF-8455-4DA3-B25E-44E58A36B1B9}" sibTransId="{26663137-C87C-4214-9C51-D419AEE889D9}"/>
    <dgm:cxn modelId="{76CAA9A2-49F1-456A-8FD8-F292358A9DFA}" srcId="{0E81594C-DEB0-422B-B207-E388D8B60CE4}" destId="{8750A87A-6408-468B-8926-88F63ECE904B}" srcOrd="0" destOrd="0" parTransId="{FC04A268-F311-48D5-81E6-D4B1ECC00A9A}" sibTransId="{0ED0AA25-9675-4778-8264-100D3D2ADC87}"/>
    <dgm:cxn modelId="{D93BC9CB-5A10-4761-AC0C-09A2959F464E}" type="presOf" srcId="{8750A87A-6408-468B-8926-88F63ECE904B}" destId="{71494AA1-8A06-41A0-AFE7-299FE9F117B1}" srcOrd="0" destOrd="0" presId="urn:microsoft.com/office/officeart/2005/8/layout/vList2"/>
    <dgm:cxn modelId="{F86103D0-26DF-47E1-932F-EB4BCCE4D97A}" type="presOf" srcId="{425EFAE3-AC40-43AD-A475-37B1A329177C}" destId="{547C91C3-9070-4963-80E9-EEC716BC7EF9}" srcOrd="0" destOrd="2" presId="urn:microsoft.com/office/officeart/2005/8/layout/vList2"/>
    <dgm:cxn modelId="{88B36ADB-773A-4C2C-9C2D-FE5AD0A5A25D}" srcId="{425EFAE3-AC40-43AD-A475-37B1A329177C}" destId="{F69D5DB2-0D12-49A5-8956-A280B7C712FB}" srcOrd="0" destOrd="0" parTransId="{D7665E2B-4176-447C-B757-F93EE99CBDB3}" sibTransId="{4B12FFAD-8029-46DC-9CC3-16AE71CADC42}"/>
    <dgm:cxn modelId="{D14518EF-D0AF-4A2D-A03F-5B941984A0E8}" type="presOf" srcId="{0E81594C-DEB0-422B-B207-E388D8B60CE4}" destId="{4715ABB0-312B-4735-BBB2-4006CC7833E1}" srcOrd="0" destOrd="0" presId="urn:microsoft.com/office/officeart/2005/8/layout/vList2"/>
    <dgm:cxn modelId="{A46083EF-6D3B-4066-89EC-D4F3F1FCF8E8}" type="presOf" srcId="{992B69A2-3014-4811-97F3-B08C7DA37916}" destId="{547C91C3-9070-4963-80E9-EEC716BC7EF9}" srcOrd="0" destOrd="1" presId="urn:microsoft.com/office/officeart/2005/8/layout/vList2"/>
    <dgm:cxn modelId="{A2C099FB-ED91-421D-BDC2-7A8177DF0DF0}" type="presOf" srcId="{AA23810F-B72C-4558-A483-72599C99E339}" destId="{547C91C3-9070-4963-80E9-EEC716BC7EF9}" srcOrd="0" destOrd="0" presId="urn:microsoft.com/office/officeart/2005/8/layout/vList2"/>
    <dgm:cxn modelId="{5825DC3F-727D-4226-803F-534B30DABF65}" type="presParOf" srcId="{4715ABB0-312B-4735-BBB2-4006CC7833E1}" destId="{71494AA1-8A06-41A0-AFE7-299FE9F117B1}" srcOrd="0" destOrd="0" presId="urn:microsoft.com/office/officeart/2005/8/layout/vList2"/>
    <dgm:cxn modelId="{ED46714A-37E5-4679-8164-F33934F3B9EC}" type="presParOf" srcId="{4715ABB0-312B-4735-BBB2-4006CC7833E1}" destId="{547C91C3-9070-4963-80E9-EEC716BC7EF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E81594C-DEB0-422B-B207-E388D8B60C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750A87A-6408-468B-8926-88F63ECE904B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EC" sz="1800" b="1" dirty="0">
              <a:solidFill>
                <a:schemeClr val="tx1"/>
              </a:solidFill>
            </a:rPr>
            <a:t>Categorías</a:t>
          </a:r>
        </a:p>
      </dgm:t>
    </dgm:pt>
    <dgm:pt modelId="{FC04A268-F311-48D5-81E6-D4B1ECC00A9A}" type="parTrans" cxnId="{76CAA9A2-49F1-456A-8FD8-F292358A9DFA}">
      <dgm:prSet/>
      <dgm:spPr/>
      <dgm:t>
        <a:bodyPr/>
        <a:lstStyle/>
        <a:p>
          <a:endParaRPr lang="es-EC" sz="1600"/>
        </a:p>
      </dgm:t>
    </dgm:pt>
    <dgm:pt modelId="{0ED0AA25-9675-4778-8264-100D3D2ADC87}" type="sibTrans" cxnId="{76CAA9A2-49F1-456A-8FD8-F292358A9DFA}">
      <dgm:prSet/>
      <dgm:spPr/>
      <dgm:t>
        <a:bodyPr/>
        <a:lstStyle/>
        <a:p>
          <a:endParaRPr lang="es-EC" sz="1600"/>
        </a:p>
      </dgm:t>
    </dgm:pt>
    <dgm:pt modelId="{AA23810F-B72C-4558-A483-72599C99E339}">
      <dgm:prSet custT="1"/>
      <dgm:spPr/>
      <dgm:t>
        <a:bodyPr/>
        <a:lstStyle/>
        <a:p>
          <a:r>
            <a:rPr lang="es-EC" sz="1800" b="1" dirty="0"/>
            <a:t>Acreditado</a:t>
          </a:r>
          <a:endParaRPr lang="es-EC" sz="1800" dirty="0">
            <a:solidFill>
              <a:schemeClr val="tx1"/>
            </a:solidFill>
          </a:endParaRPr>
        </a:p>
      </dgm:t>
    </dgm:pt>
    <dgm:pt modelId="{3B74DD2F-91C7-433B-AFCA-431C921881A3}" type="parTrans" cxnId="{C48DC22D-572F-49DA-8A3D-2C07A7092C1B}">
      <dgm:prSet/>
      <dgm:spPr/>
      <dgm:t>
        <a:bodyPr/>
        <a:lstStyle/>
        <a:p>
          <a:endParaRPr lang="es-EC" sz="1600"/>
        </a:p>
      </dgm:t>
    </dgm:pt>
    <dgm:pt modelId="{29E7B5AB-1E44-4B63-BFED-D2356DE1EFC6}" type="sibTrans" cxnId="{C48DC22D-572F-49DA-8A3D-2C07A7092C1B}">
      <dgm:prSet/>
      <dgm:spPr/>
      <dgm:t>
        <a:bodyPr/>
        <a:lstStyle/>
        <a:p>
          <a:endParaRPr lang="es-EC" sz="1600"/>
        </a:p>
      </dgm:t>
    </dgm:pt>
    <dgm:pt modelId="{992B69A2-3014-4811-97F3-B08C7DA37916}">
      <dgm:prSet custT="1"/>
      <dgm:spPr/>
      <dgm:t>
        <a:bodyPr/>
        <a:lstStyle/>
        <a:p>
          <a:r>
            <a:rPr lang="es-EC" sz="1800" dirty="0"/>
            <a:t>Desempeño ≥ 60%</a:t>
          </a:r>
        </a:p>
      </dgm:t>
    </dgm:pt>
    <dgm:pt modelId="{9AF1EB7B-4538-4C43-9228-54BC57143CB2}" type="parTrans" cxnId="{A4DDDD1E-7989-4157-9590-43E3E056B02F}">
      <dgm:prSet/>
      <dgm:spPr/>
      <dgm:t>
        <a:bodyPr/>
        <a:lstStyle/>
        <a:p>
          <a:endParaRPr lang="es-EC" sz="1600"/>
        </a:p>
      </dgm:t>
    </dgm:pt>
    <dgm:pt modelId="{5B3E0B56-FF08-4DED-8850-6DBEA070D1F8}" type="sibTrans" cxnId="{A4DDDD1E-7989-4157-9590-43E3E056B02F}">
      <dgm:prSet/>
      <dgm:spPr/>
      <dgm:t>
        <a:bodyPr/>
        <a:lstStyle/>
        <a:p>
          <a:endParaRPr lang="es-EC" sz="1600"/>
        </a:p>
      </dgm:t>
    </dgm:pt>
    <dgm:pt modelId="{425EFAE3-AC40-43AD-A475-37B1A329177C}">
      <dgm:prSet custT="1"/>
      <dgm:spPr/>
      <dgm:t>
        <a:bodyPr/>
        <a:lstStyle/>
        <a:p>
          <a:r>
            <a:rPr lang="es-EC" sz="1800" b="1" dirty="0"/>
            <a:t>En proceso de acreditación condicionado </a:t>
          </a:r>
        </a:p>
      </dgm:t>
    </dgm:pt>
    <dgm:pt modelId="{34904EBF-8455-4DA3-B25E-44E58A36B1B9}" type="parTrans" cxnId="{1177509D-06EB-4BCD-A25B-9F9A989B81EF}">
      <dgm:prSet/>
      <dgm:spPr/>
      <dgm:t>
        <a:bodyPr/>
        <a:lstStyle/>
        <a:p>
          <a:endParaRPr lang="es-EC" sz="2000"/>
        </a:p>
      </dgm:t>
    </dgm:pt>
    <dgm:pt modelId="{26663137-C87C-4214-9C51-D419AEE889D9}" type="sibTrans" cxnId="{1177509D-06EB-4BCD-A25B-9F9A989B81EF}">
      <dgm:prSet/>
      <dgm:spPr/>
      <dgm:t>
        <a:bodyPr/>
        <a:lstStyle/>
        <a:p>
          <a:endParaRPr lang="es-EC" sz="2000"/>
        </a:p>
      </dgm:t>
    </dgm:pt>
    <dgm:pt modelId="{F69D5DB2-0D12-49A5-8956-A280B7C712FB}">
      <dgm:prSet custT="1"/>
      <dgm:spPr/>
      <dgm:t>
        <a:bodyPr/>
        <a:lstStyle/>
        <a:p>
          <a:r>
            <a:rPr lang="es-EC" sz="1800" dirty="0"/>
            <a:t>40% ≤ Desempeño </a:t>
          </a:r>
          <a:r>
            <a:rPr lang="es-EC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dirty="0"/>
            <a:t> 60%</a:t>
          </a:r>
        </a:p>
      </dgm:t>
    </dgm:pt>
    <dgm:pt modelId="{D7665E2B-4176-447C-B757-F93EE99CBDB3}" type="parTrans" cxnId="{88B36ADB-773A-4C2C-9C2D-FE5AD0A5A25D}">
      <dgm:prSet/>
      <dgm:spPr/>
      <dgm:t>
        <a:bodyPr/>
        <a:lstStyle/>
        <a:p>
          <a:endParaRPr lang="es-EC" sz="2000"/>
        </a:p>
      </dgm:t>
    </dgm:pt>
    <dgm:pt modelId="{4B12FFAD-8029-46DC-9CC3-16AE71CADC42}" type="sibTrans" cxnId="{88B36ADB-773A-4C2C-9C2D-FE5AD0A5A25D}">
      <dgm:prSet/>
      <dgm:spPr/>
      <dgm:t>
        <a:bodyPr/>
        <a:lstStyle/>
        <a:p>
          <a:endParaRPr lang="es-EC" sz="2000"/>
        </a:p>
      </dgm:t>
    </dgm:pt>
    <dgm:pt modelId="{1F86732B-9823-450C-8B80-349B6007F965}">
      <dgm:prSet custT="1"/>
      <dgm:spPr/>
      <dgm:t>
        <a:bodyPr/>
        <a:lstStyle/>
        <a:p>
          <a:r>
            <a:rPr lang="es-EC" sz="1800" b="1" dirty="0"/>
            <a:t>En proceso de acreditación fuertemente condicionado</a:t>
          </a:r>
          <a:endParaRPr lang="es-EC" sz="1800" dirty="0"/>
        </a:p>
      </dgm:t>
    </dgm:pt>
    <dgm:pt modelId="{1643C161-2502-4801-9545-53D22D9378F7}" type="parTrans" cxnId="{24EF34D9-AE8A-4CCC-ADCD-BDB5B37EC61E}">
      <dgm:prSet/>
      <dgm:spPr/>
      <dgm:t>
        <a:bodyPr/>
        <a:lstStyle/>
        <a:p>
          <a:endParaRPr lang="es-EC" sz="2000"/>
        </a:p>
      </dgm:t>
    </dgm:pt>
    <dgm:pt modelId="{6CFD75F5-442F-4986-8862-6B59535C492C}" type="sibTrans" cxnId="{24EF34D9-AE8A-4CCC-ADCD-BDB5B37EC61E}">
      <dgm:prSet/>
      <dgm:spPr/>
      <dgm:t>
        <a:bodyPr/>
        <a:lstStyle/>
        <a:p>
          <a:endParaRPr lang="es-EC" sz="2000"/>
        </a:p>
      </dgm:t>
    </dgm:pt>
    <dgm:pt modelId="{D945ECAE-C395-45D1-9CBC-8A60BF14629A}">
      <dgm:prSet custT="1"/>
      <dgm:spPr/>
      <dgm:t>
        <a:bodyPr/>
        <a:lstStyle/>
        <a:p>
          <a:r>
            <a:rPr lang="es-EC" sz="1800" dirty="0"/>
            <a:t>20% ≤ Desempeño </a:t>
          </a:r>
          <a:r>
            <a:rPr lang="es-EC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dirty="0"/>
            <a:t> 40%</a:t>
          </a:r>
        </a:p>
      </dgm:t>
    </dgm:pt>
    <dgm:pt modelId="{8F61E891-AC3E-4C47-8505-A8E4AAAE8BE7}" type="parTrans" cxnId="{B483BA24-1C43-49F4-B176-361D87B7CA21}">
      <dgm:prSet/>
      <dgm:spPr/>
      <dgm:t>
        <a:bodyPr/>
        <a:lstStyle/>
        <a:p>
          <a:endParaRPr lang="es-EC" sz="2000"/>
        </a:p>
      </dgm:t>
    </dgm:pt>
    <dgm:pt modelId="{ED69F304-ED74-4FC2-B33C-4FF16AB236DA}" type="sibTrans" cxnId="{B483BA24-1C43-49F4-B176-361D87B7CA21}">
      <dgm:prSet/>
      <dgm:spPr/>
      <dgm:t>
        <a:bodyPr/>
        <a:lstStyle/>
        <a:p>
          <a:endParaRPr lang="es-EC" sz="2000"/>
        </a:p>
      </dgm:t>
    </dgm:pt>
    <dgm:pt modelId="{F89F8351-946C-4B6C-B6C1-07E33C796679}">
      <dgm:prSet custT="1"/>
      <dgm:spPr/>
      <dgm:t>
        <a:bodyPr/>
        <a:lstStyle/>
        <a:p>
          <a:r>
            <a:rPr lang="es-EC" sz="1800" b="1" dirty="0"/>
            <a:t>No acreditado</a:t>
          </a:r>
          <a:endParaRPr lang="es-EC" sz="1800" dirty="0"/>
        </a:p>
      </dgm:t>
    </dgm:pt>
    <dgm:pt modelId="{301015D8-D85A-4C04-9D36-70D7BA9E59FD}" type="parTrans" cxnId="{0B6C44F5-32F9-4C61-8DA1-AE3441A18AD7}">
      <dgm:prSet/>
      <dgm:spPr/>
      <dgm:t>
        <a:bodyPr/>
        <a:lstStyle/>
        <a:p>
          <a:endParaRPr lang="es-EC" sz="2000"/>
        </a:p>
      </dgm:t>
    </dgm:pt>
    <dgm:pt modelId="{F173BE6F-D20C-4F1B-A797-8FFD7EDAC098}" type="sibTrans" cxnId="{0B6C44F5-32F9-4C61-8DA1-AE3441A18AD7}">
      <dgm:prSet/>
      <dgm:spPr/>
      <dgm:t>
        <a:bodyPr/>
        <a:lstStyle/>
        <a:p>
          <a:endParaRPr lang="es-EC" sz="2000"/>
        </a:p>
      </dgm:t>
    </dgm:pt>
    <dgm:pt modelId="{6959C936-6D4B-4BC7-900B-52BD17F83D28}">
      <dgm:prSet custT="1"/>
      <dgm:spPr/>
      <dgm:t>
        <a:bodyPr/>
        <a:lstStyle/>
        <a:p>
          <a:r>
            <a:rPr lang="es-EC" sz="1800" dirty="0"/>
            <a:t>Desempeño </a:t>
          </a:r>
          <a:r>
            <a:rPr lang="es-EC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dirty="0"/>
            <a:t> 20%</a:t>
          </a:r>
        </a:p>
      </dgm:t>
    </dgm:pt>
    <dgm:pt modelId="{6E003F3B-EB3A-4910-9787-E89FC730452F}" type="parTrans" cxnId="{008C2E7E-6170-46A5-A748-4102D14808AF}">
      <dgm:prSet/>
      <dgm:spPr/>
      <dgm:t>
        <a:bodyPr/>
        <a:lstStyle/>
        <a:p>
          <a:endParaRPr lang="es-EC" sz="2000"/>
        </a:p>
      </dgm:t>
    </dgm:pt>
    <dgm:pt modelId="{3A76D657-4F93-4DC2-B83E-C89C073858D1}" type="sibTrans" cxnId="{008C2E7E-6170-46A5-A748-4102D14808AF}">
      <dgm:prSet/>
      <dgm:spPr/>
      <dgm:t>
        <a:bodyPr/>
        <a:lstStyle/>
        <a:p>
          <a:endParaRPr lang="es-EC" sz="2000"/>
        </a:p>
      </dgm:t>
    </dgm:pt>
    <dgm:pt modelId="{4715ABB0-312B-4735-BBB2-4006CC7833E1}" type="pres">
      <dgm:prSet presAssocID="{0E81594C-DEB0-422B-B207-E388D8B60CE4}" presName="linear" presStyleCnt="0">
        <dgm:presLayoutVars>
          <dgm:animLvl val="lvl"/>
          <dgm:resizeHandles val="exact"/>
        </dgm:presLayoutVars>
      </dgm:prSet>
      <dgm:spPr/>
    </dgm:pt>
    <dgm:pt modelId="{71494AA1-8A06-41A0-AFE7-299FE9F117B1}" type="pres">
      <dgm:prSet presAssocID="{8750A87A-6408-468B-8926-88F63ECE904B}" presName="parentText" presStyleLbl="node1" presStyleIdx="0" presStyleCnt="1" custScaleY="59237">
        <dgm:presLayoutVars>
          <dgm:chMax val="0"/>
          <dgm:bulletEnabled val="1"/>
        </dgm:presLayoutVars>
      </dgm:prSet>
      <dgm:spPr/>
    </dgm:pt>
    <dgm:pt modelId="{547C91C3-9070-4963-80E9-EEC716BC7EF9}" type="pres">
      <dgm:prSet presAssocID="{8750A87A-6408-468B-8926-88F63ECE904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63EF10B-9C16-49D0-878C-D0C9D7547101}" type="presOf" srcId="{6959C936-6D4B-4BC7-900B-52BD17F83D28}" destId="{547C91C3-9070-4963-80E9-EEC716BC7EF9}" srcOrd="0" destOrd="7" presId="urn:microsoft.com/office/officeart/2005/8/layout/vList2"/>
    <dgm:cxn modelId="{DFE16E16-67D1-4FE2-A740-AE7B76970AD7}" type="presOf" srcId="{F89F8351-946C-4B6C-B6C1-07E33C796679}" destId="{547C91C3-9070-4963-80E9-EEC716BC7EF9}" srcOrd="0" destOrd="6" presId="urn:microsoft.com/office/officeart/2005/8/layout/vList2"/>
    <dgm:cxn modelId="{63493E18-E519-4809-8768-3E993D74CCAC}" type="presOf" srcId="{1F86732B-9823-450C-8B80-349B6007F965}" destId="{547C91C3-9070-4963-80E9-EEC716BC7EF9}" srcOrd="0" destOrd="4" presId="urn:microsoft.com/office/officeart/2005/8/layout/vList2"/>
    <dgm:cxn modelId="{A4DDDD1E-7989-4157-9590-43E3E056B02F}" srcId="{AA23810F-B72C-4558-A483-72599C99E339}" destId="{992B69A2-3014-4811-97F3-B08C7DA37916}" srcOrd="0" destOrd="0" parTransId="{9AF1EB7B-4538-4C43-9228-54BC57143CB2}" sibTransId="{5B3E0B56-FF08-4DED-8850-6DBEA070D1F8}"/>
    <dgm:cxn modelId="{B483BA24-1C43-49F4-B176-361D87B7CA21}" srcId="{1F86732B-9823-450C-8B80-349B6007F965}" destId="{D945ECAE-C395-45D1-9CBC-8A60BF14629A}" srcOrd="0" destOrd="0" parTransId="{8F61E891-AC3E-4C47-8505-A8E4AAAE8BE7}" sibTransId="{ED69F304-ED74-4FC2-B33C-4FF16AB236DA}"/>
    <dgm:cxn modelId="{C48DC22D-572F-49DA-8A3D-2C07A7092C1B}" srcId="{8750A87A-6408-468B-8926-88F63ECE904B}" destId="{AA23810F-B72C-4558-A483-72599C99E339}" srcOrd="0" destOrd="0" parTransId="{3B74DD2F-91C7-433B-AFCA-431C921881A3}" sibTransId="{29E7B5AB-1E44-4B63-BFED-D2356DE1EFC6}"/>
    <dgm:cxn modelId="{008C2E7E-6170-46A5-A748-4102D14808AF}" srcId="{F89F8351-946C-4B6C-B6C1-07E33C796679}" destId="{6959C936-6D4B-4BC7-900B-52BD17F83D28}" srcOrd="0" destOrd="0" parTransId="{6E003F3B-EB3A-4910-9787-E89FC730452F}" sibTransId="{3A76D657-4F93-4DC2-B83E-C89C073858D1}"/>
    <dgm:cxn modelId="{7F39E696-578B-482B-A6CD-0AED2D9FD7FD}" type="presOf" srcId="{F69D5DB2-0D12-49A5-8956-A280B7C712FB}" destId="{547C91C3-9070-4963-80E9-EEC716BC7EF9}" srcOrd="0" destOrd="3" presId="urn:microsoft.com/office/officeart/2005/8/layout/vList2"/>
    <dgm:cxn modelId="{1177509D-06EB-4BCD-A25B-9F9A989B81EF}" srcId="{8750A87A-6408-468B-8926-88F63ECE904B}" destId="{425EFAE3-AC40-43AD-A475-37B1A329177C}" srcOrd="1" destOrd="0" parTransId="{34904EBF-8455-4DA3-B25E-44E58A36B1B9}" sibTransId="{26663137-C87C-4214-9C51-D419AEE889D9}"/>
    <dgm:cxn modelId="{76CAA9A2-49F1-456A-8FD8-F292358A9DFA}" srcId="{0E81594C-DEB0-422B-B207-E388D8B60CE4}" destId="{8750A87A-6408-468B-8926-88F63ECE904B}" srcOrd="0" destOrd="0" parTransId="{FC04A268-F311-48D5-81E6-D4B1ECC00A9A}" sibTransId="{0ED0AA25-9675-4778-8264-100D3D2ADC87}"/>
    <dgm:cxn modelId="{D93BC9CB-5A10-4761-AC0C-09A2959F464E}" type="presOf" srcId="{8750A87A-6408-468B-8926-88F63ECE904B}" destId="{71494AA1-8A06-41A0-AFE7-299FE9F117B1}" srcOrd="0" destOrd="0" presId="urn:microsoft.com/office/officeart/2005/8/layout/vList2"/>
    <dgm:cxn modelId="{F86103D0-26DF-47E1-932F-EB4BCCE4D97A}" type="presOf" srcId="{425EFAE3-AC40-43AD-A475-37B1A329177C}" destId="{547C91C3-9070-4963-80E9-EEC716BC7EF9}" srcOrd="0" destOrd="2" presId="urn:microsoft.com/office/officeart/2005/8/layout/vList2"/>
    <dgm:cxn modelId="{24EF34D9-AE8A-4CCC-ADCD-BDB5B37EC61E}" srcId="{8750A87A-6408-468B-8926-88F63ECE904B}" destId="{1F86732B-9823-450C-8B80-349B6007F965}" srcOrd="2" destOrd="0" parTransId="{1643C161-2502-4801-9545-53D22D9378F7}" sibTransId="{6CFD75F5-442F-4986-8862-6B59535C492C}"/>
    <dgm:cxn modelId="{88B36ADB-773A-4C2C-9C2D-FE5AD0A5A25D}" srcId="{425EFAE3-AC40-43AD-A475-37B1A329177C}" destId="{F69D5DB2-0D12-49A5-8956-A280B7C712FB}" srcOrd="0" destOrd="0" parTransId="{D7665E2B-4176-447C-B757-F93EE99CBDB3}" sibTransId="{4B12FFAD-8029-46DC-9CC3-16AE71CADC42}"/>
    <dgm:cxn modelId="{D14518EF-D0AF-4A2D-A03F-5B941984A0E8}" type="presOf" srcId="{0E81594C-DEB0-422B-B207-E388D8B60CE4}" destId="{4715ABB0-312B-4735-BBB2-4006CC7833E1}" srcOrd="0" destOrd="0" presId="urn:microsoft.com/office/officeart/2005/8/layout/vList2"/>
    <dgm:cxn modelId="{A46083EF-6D3B-4066-89EC-D4F3F1FCF8E8}" type="presOf" srcId="{992B69A2-3014-4811-97F3-B08C7DA37916}" destId="{547C91C3-9070-4963-80E9-EEC716BC7EF9}" srcOrd="0" destOrd="1" presId="urn:microsoft.com/office/officeart/2005/8/layout/vList2"/>
    <dgm:cxn modelId="{819047F4-A3CA-4FAD-8DC7-EF145EC8F8F6}" type="presOf" srcId="{D945ECAE-C395-45D1-9CBC-8A60BF14629A}" destId="{547C91C3-9070-4963-80E9-EEC716BC7EF9}" srcOrd="0" destOrd="5" presId="urn:microsoft.com/office/officeart/2005/8/layout/vList2"/>
    <dgm:cxn modelId="{0B6C44F5-32F9-4C61-8DA1-AE3441A18AD7}" srcId="{8750A87A-6408-468B-8926-88F63ECE904B}" destId="{F89F8351-946C-4B6C-B6C1-07E33C796679}" srcOrd="3" destOrd="0" parTransId="{301015D8-D85A-4C04-9D36-70D7BA9E59FD}" sibTransId="{F173BE6F-D20C-4F1B-A797-8FFD7EDAC098}"/>
    <dgm:cxn modelId="{A2C099FB-ED91-421D-BDC2-7A8177DF0DF0}" type="presOf" srcId="{AA23810F-B72C-4558-A483-72599C99E339}" destId="{547C91C3-9070-4963-80E9-EEC716BC7EF9}" srcOrd="0" destOrd="0" presId="urn:microsoft.com/office/officeart/2005/8/layout/vList2"/>
    <dgm:cxn modelId="{5825DC3F-727D-4226-803F-534B30DABF65}" type="presParOf" srcId="{4715ABB0-312B-4735-BBB2-4006CC7833E1}" destId="{71494AA1-8A06-41A0-AFE7-299FE9F117B1}" srcOrd="0" destOrd="0" presId="urn:microsoft.com/office/officeart/2005/8/layout/vList2"/>
    <dgm:cxn modelId="{ED46714A-37E5-4679-8164-F33934F3B9EC}" type="presParOf" srcId="{4715ABB0-312B-4735-BBB2-4006CC7833E1}" destId="{547C91C3-9070-4963-80E9-EEC716BC7EF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E81594C-DEB0-422B-B207-E388D8B60C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750A87A-6408-468B-8926-88F63ECE904B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EC" sz="1600" b="1" dirty="0">
              <a:solidFill>
                <a:schemeClr val="tx1"/>
              </a:solidFill>
            </a:rPr>
            <a:t>Categorías</a:t>
          </a:r>
        </a:p>
      </dgm:t>
    </dgm:pt>
    <dgm:pt modelId="{FC04A268-F311-48D5-81E6-D4B1ECC00A9A}" type="parTrans" cxnId="{76CAA9A2-49F1-456A-8FD8-F292358A9DFA}">
      <dgm:prSet/>
      <dgm:spPr/>
      <dgm:t>
        <a:bodyPr/>
        <a:lstStyle/>
        <a:p>
          <a:endParaRPr lang="es-EC" sz="1400"/>
        </a:p>
      </dgm:t>
    </dgm:pt>
    <dgm:pt modelId="{0ED0AA25-9675-4778-8264-100D3D2ADC87}" type="sibTrans" cxnId="{76CAA9A2-49F1-456A-8FD8-F292358A9DFA}">
      <dgm:prSet/>
      <dgm:spPr/>
      <dgm:t>
        <a:bodyPr/>
        <a:lstStyle/>
        <a:p>
          <a:endParaRPr lang="es-EC" sz="1400"/>
        </a:p>
      </dgm:t>
    </dgm:pt>
    <dgm:pt modelId="{AA23810F-B72C-4558-A483-72599C99E339}">
      <dgm:prSet custT="1"/>
      <dgm:spPr/>
      <dgm:t>
        <a:bodyPr/>
        <a:lstStyle/>
        <a:p>
          <a:r>
            <a:rPr lang="es-EC" sz="1600" b="1" dirty="0"/>
            <a:t>Acreditado</a:t>
          </a:r>
          <a:endParaRPr lang="es-EC" sz="1600" dirty="0">
            <a:solidFill>
              <a:schemeClr val="tx1"/>
            </a:solidFill>
          </a:endParaRPr>
        </a:p>
      </dgm:t>
    </dgm:pt>
    <dgm:pt modelId="{3B74DD2F-91C7-433B-AFCA-431C921881A3}" type="parTrans" cxnId="{C48DC22D-572F-49DA-8A3D-2C07A7092C1B}">
      <dgm:prSet/>
      <dgm:spPr/>
      <dgm:t>
        <a:bodyPr/>
        <a:lstStyle/>
        <a:p>
          <a:endParaRPr lang="es-EC" sz="1400"/>
        </a:p>
      </dgm:t>
    </dgm:pt>
    <dgm:pt modelId="{29E7B5AB-1E44-4B63-BFED-D2356DE1EFC6}" type="sibTrans" cxnId="{C48DC22D-572F-49DA-8A3D-2C07A7092C1B}">
      <dgm:prSet/>
      <dgm:spPr/>
      <dgm:t>
        <a:bodyPr/>
        <a:lstStyle/>
        <a:p>
          <a:endParaRPr lang="es-EC" sz="1400"/>
        </a:p>
      </dgm:t>
    </dgm:pt>
    <dgm:pt modelId="{992B69A2-3014-4811-97F3-B08C7DA37916}">
      <dgm:prSet custT="1"/>
      <dgm:spPr/>
      <dgm:t>
        <a:bodyPr/>
        <a:lstStyle/>
        <a:p>
          <a:r>
            <a:rPr lang="es-EC" sz="1600" dirty="0"/>
            <a:t>Desempeño ≥ 60%</a:t>
          </a:r>
        </a:p>
      </dgm:t>
    </dgm:pt>
    <dgm:pt modelId="{9AF1EB7B-4538-4C43-9228-54BC57143CB2}" type="parTrans" cxnId="{A4DDDD1E-7989-4157-9590-43E3E056B02F}">
      <dgm:prSet/>
      <dgm:spPr/>
      <dgm:t>
        <a:bodyPr/>
        <a:lstStyle/>
        <a:p>
          <a:endParaRPr lang="es-EC" sz="1400"/>
        </a:p>
      </dgm:t>
    </dgm:pt>
    <dgm:pt modelId="{5B3E0B56-FF08-4DED-8850-6DBEA070D1F8}" type="sibTrans" cxnId="{A4DDDD1E-7989-4157-9590-43E3E056B02F}">
      <dgm:prSet/>
      <dgm:spPr/>
      <dgm:t>
        <a:bodyPr/>
        <a:lstStyle/>
        <a:p>
          <a:endParaRPr lang="es-EC" sz="1400"/>
        </a:p>
      </dgm:t>
    </dgm:pt>
    <dgm:pt modelId="{425EFAE3-AC40-43AD-A475-37B1A329177C}">
      <dgm:prSet custT="1"/>
      <dgm:spPr/>
      <dgm:t>
        <a:bodyPr/>
        <a:lstStyle/>
        <a:p>
          <a:r>
            <a:rPr lang="es-EC" sz="1600" b="1" dirty="0"/>
            <a:t>En proceso de acreditación condicionado </a:t>
          </a:r>
        </a:p>
      </dgm:t>
    </dgm:pt>
    <dgm:pt modelId="{34904EBF-8455-4DA3-B25E-44E58A36B1B9}" type="parTrans" cxnId="{1177509D-06EB-4BCD-A25B-9F9A989B81EF}">
      <dgm:prSet/>
      <dgm:spPr/>
      <dgm:t>
        <a:bodyPr/>
        <a:lstStyle/>
        <a:p>
          <a:endParaRPr lang="es-EC" sz="1800"/>
        </a:p>
      </dgm:t>
    </dgm:pt>
    <dgm:pt modelId="{26663137-C87C-4214-9C51-D419AEE889D9}" type="sibTrans" cxnId="{1177509D-06EB-4BCD-A25B-9F9A989B81EF}">
      <dgm:prSet/>
      <dgm:spPr/>
      <dgm:t>
        <a:bodyPr/>
        <a:lstStyle/>
        <a:p>
          <a:endParaRPr lang="es-EC" sz="1800"/>
        </a:p>
      </dgm:t>
    </dgm:pt>
    <dgm:pt modelId="{F69D5DB2-0D12-49A5-8956-A280B7C712FB}">
      <dgm:prSet custT="1"/>
      <dgm:spPr/>
      <dgm:t>
        <a:bodyPr/>
        <a:lstStyle/>
        <a:p>
          <a:r>
            <a:rPr lang="es-EC" sz="1600" dirty="0"/>
            <a:t>40% ≤ Desempeño </a:t>
          </a:r>
          <a:r>
            <a:rPr lang="es-EC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600" dirty="0"/>
            <a:t> 60%</a:t>
          </a:r>
        </a:p>
      </dgm:t>
    </dgm:pt>
    <dgm:pt modelId="{D7665E2B-4176-447C-B757-F93EE99CBDB3}" type="parTrans" cxnId="{88B36ADB-773A-4C2C-9C2D-FE5AD0A5A25D}">
      <dgm:prSet/>
      <dgm:spPr/>
      <dgm:t>
        <a:bodyPr/>
        <a:lstStyle/>
        <a:p>
          <a:endParaRPr lang="es-EC" sz="1800"/>
        </a:p>
      </dgm:t>
    </dgm:pt>
    <dgm:pt modelId="{4B12FFAD-8029-46DC-9CC3-16AE71CADC42}" type="sibTrans" cxnId="{88B36ADB-773A-4C2C-9C2D-FE5AD0A5A25D}">
      <dgm:prSet/>
      <dgm:spPr/>
      <dgm:t>
        <a:bodyPr/>
        <a:lstStyle/>
        <a:p>
          <a:endParaRPr lang="es-EC" sz="1800"/>
        </a:p>
      </dgm:t>
    </dgm:pt>
    <dgm:pt modelId="{1F86732B-9823-450C-8B80-349B6007F965}">
      <dgm:prSet custT="1"/>
      <dgm:spPr/>
      <dgm:t>
        <a:bodyPr/>
        <a:lstStyle/>
        <a:p>
          <a:r>
            <a:rPr lang="es-EC" sz="1600" b="1" dirty="0"/>
            <a:t>En proceso de acreditación fuertemente condicionado</a:t>
          </a:r>
          <a:endParaRPr lang="es-EC" sz="1600" dirty="0"/>
        </a:p>
      </dgm:t>
    </dgm:pt>
    <dgm:pt modelId="{1643C161-2502-4801-9545-53D22D9378F7}" type="parTrans" cxnId="{24EF34D9-AE8A-4CCC-ADCD-BDB5B37EC61E}">
      <dgm:prSet/>
      <dgm:spPr/>
      <dgm:t>
        <a:bodyPr/>
        <a:lstStyle/>
        <a:p>
          <a:endParaRPr lang="es-EC" sz="1800"/>
        </a:p>
      </dgm:t>
    </dgm:pt>
    <dgm:pt modelId="{6CFD75F5-442F-4986-8862-6B59535C492C}" type="sibTrans" cxnId="{24EF34D9-AE8A-4CCC-ADCD-BDB5B37EC61E}">
      <dgm:prSet/>
      <dgm:spPr/>
      <dgm:t>
        <a:bodyPr/>
        <a:lstStyle/>
        <a:p>
          <a:endParaRPr lang="es-EC" sz="1800"/>
        </a:p>
      </dgm:t>
    </dgm:pt>
    <dgm:pt modelId="{D945ECAE-C395-45D1-9CBC-8A60BF14629A}">
      <dgm:prSet custT="1"/>
      <dgm:spPr/>
      <dgm:t>
        <a:bodyPr/>
        <a:lstStyle/>
        <a:p>
          <a:r>
            <a:rPr lang="es-EC" sz="1600" dirty="0"/>
            <a:t>20% ≤ Desempeño </a:t>
          </a:r>
          <a:r>
            <a:rPr lang="es-EC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600" dirty="0"/>
            <a:t> 40%</a:t>
          </a:r>
        </a:p>
      </dgm:t>
    </dgm:pt>
    <dgm:pt modelId="{8F61E891-AC3E-4C47-8505-A8E4AAAE8BE7}" type="parTrans" cxnId="{B483BA24-1C43-49F4-B176-361D87B7CA21}">
      <dgm:prSet/>
      <dgm:spPr/>
      <dgm:t>
        <a:bodyPr/>
        <a:lstStyle/>
        <a:p>
          <a:endParaRPr lang="es-EC" sz="1800"/>
        </a:p>
      </dgm:t>
    </dgm:pt>
    <dgm:pt modelId="{ED69F304-ED74-4FC2-B33C-4FF16AB236DA}" type="sibTrans" cxnId="{B483BA24-1C43-49F4-B176-361D87B7CA21}">
      <dgm:prSet/>
      <dgm:spPr/>
      <dgm:t>
        <a:bodyPr/>
        <a:lstStyle/>
        <a:p>
          <a:endParaRPr lang="es-EC" sz="1800"/>
        </a:p>
      </dgm:t>
    </dgm:pt>
    <dgm:pt modelId="{F89F8351-946C-4B6C-B6C1-07E33C796679}">
      <dgm:prSet custT="1"/>
      <dgm:spPr/>
      <dgm:t>
        <a:bodyPr/>
        <a:lstStyle/>
        <a:p>
          <a:r>
            <a:rPr lang="es-EC" sz="1600" b="1" dirty="0"/>
            <a:t>No acreditado</a:t>
          </a:r>
          <a:endParaRPr lang="es-EC" sz="1600" dirty="0"/>
        </a:p>
      </dgm:t>
    </dgm:pt>
    <dgm:pt modelId="{301015D8-D85A-4C04-9D36-70D7BA9E59FD}" type="parTrans" cxnId="{0B6C44F5-32F9-4C61-8DA1-AE3441A18AD7}">
      <dgm:prSet/>
      <dgm:spPr/>
      <dgm:t>
        <a:bodyPr/>
        <a:lstStyle/>
        <a:p>
          <a:endParaRPr lang="es-EC" sz="1800"/>
        </a:p>
      </dgm:t>
    </dgm:pt>
    <dgm:pt modelId="{F173BE6F-D20C-4F1B-A797-8FFD7EDAC098}" type="sibTrans" cxnId="{0B6C44F5-32F9-4C61-8DA1-AE3441A18AD7}">
      <dgm:prSet/>
      <dgm:spPr/>
      <dgm:t>
        <a:bodyPr/>
        <a:lstStyle/>
        <a:p>
          <a:endParaRPr lang="es-EC" sz="1800"/>
        </a:p>
      </dgm:t>
    </dgm:pt>
    <dgm:pt modelId="{6959C936-6D4B-4BC7-900B-52BD17F83D28}">
      <dgm:prSet custT="1"/>
      <dgm:spPr/>
      <dgm:t>
        <a:bodyPr/>
        <a:lstStyle/>
        <a:p>
          <a:r>
            <a:rPr lang="es-EC" sz="1600" dirty="0"/>
            <a:t>Desempeño </a:t>
          </a:r>
          <a:r>
            <a:rPr lang="es-EC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600" dirty="0"/>
            <a:t> 20%</a:t>
          </a:r>
        </a:p>
      </dgm:t>
    </dgm:pt>
    <dgm:pt modelId="{6E003F3B-EB3A-4910-9787-E89FC730452F}" type="parTrans" cxnId="{008C2E7E-6170-46A5-A748-4102D14808AF}">
      <dgm:prSet/>
      <dgm:spPr/>
      <dgm:t>
        <a:bodyPr/>
        <a:lstStyle/>
        <a:p>
          <a:endParaRPr lang="es-EC" sz="1800"/>
        </a:p>
      </dgm:t>
    </dgm:pt>
    <dgm:pt modelId="{3A76D657-4F93-4DC2-B83E-C89C073858D1}" type="sibTrans" cxnId="{008C2E7E-6170-46A5-A748-4102D14808AF}">
      <dgm:prSet/>
      <dgm:spPr/>
      <dgm:t>
        <a:bodyPr/>
        <a:lstStyle/>
        <a:p>
          <a:endParaRPr lang="es-EC" sz="1800"/>
        </a:p>
      </dgm:t>
    </dgm:pt>
    <dgm:pt modelId="{4715ABB0-312B-4735-BBB2-4006CC7833E1}" type="pres">
      <dgm:prSet presAssocID="{0E81594C-DEB0-422B-B207-E388D8B60CE4}" presName="linear" presStyleCnt="0">
        <dgm:presLayoutVars>
          <dgm:animLvl val="lvl"/>
          <dgm:resizeHandles val="exact"/>
        </dgm:presLayoutVars>
      </dgm:prSet>
      <dgm:spPr/>
    </dgm:pt>
    <dgm:pt modelId="{71494AA1-8A06-41A0-AFE7-299FE9F117B1}" type="pres">
      <dgm:prSet presAssocID="{8750A87A-6408-468B-8926-88F63ECE904B}" presName="parentText" presStyleLbl="node1" presStyleIdx="0" presStyleCnt="1" custScaleY="59237">
        <dgm:presLayoutVars>
          <dgm:chMax val="0"/>
          <dgm:bulletEnabled val="1"/>
        </dgm:presLayoutVars>
      </dgm:prSet>
      <dgm:spPr/>
    </dgm:pt>
    <dgm:pt modelId="{547C91C3-9070-4963-80E9-EEC716BC7EF9}" type="pres">
      <dgm:prSet presAssocID="{8750A87A-6408-468B-8926-88F63ECE904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63EF10B-9C16-49D0-878C-D0C9D7547101}" type="presOf" srcId="{6959C936-6D4B-4BC7-900B-52BD17F83D28}" destId="{547C91C3-9070-4963-80E9-EEC716BC7EF9}" srcOrd="0" destOrd="7" presId="urn:microsoft.com/office/officeart/2005/8/layout/vList2"/>
    <dgm:cxn modelId="{DFE16E16-67D1-4FE2-A740-AE7B76970AD7}" type="presOf" srcId="{F89F8351-946C-4B6C-B6C1-07E33C796679}" destId="{547C91C3-9070-4963-80E9-EEC716BC7EF9}" srcOrd="0" destOrd="6" presId="urn:microsoft.com/office/officeart/2005/8/layout/vList2"/>
    <dgm:cxn modelId="{63493E18-E519-4809-8768-3E993D74CCAC}" type="presOf" srcId="{1F86732B-9823-450C-8B80-349B6007F965}" destId="{547C91C3-9070-4963-80E9-EEC716BC7EF9}" srcOrd="0" destOrd="4" presId="urn:microsoft.com/office/officeart/2005/8/layout/vList2"/>
    <dgm:cxn modelId="{A4DDDD1E-7989-4157-9590-43E3E056B02F}" srcId="{AA23810F-B72C-4558-A483-72599C99E339}" destId="{992B69A2-3014-4811-97F3-B08C7DA37916}" srcOrd="0" destOrd="0" parTransId="{9AF1EB7B-4538-4C43-9228-54BC57143CB2}" sibTransId="{5B3E0B56-FF08-4DED-8850-6DBEA070D1F8}"/>
    <dgm:cxn modelId="{B483BA24-1C43-49F4-B176-361D87B7CA21}" srcId="{1F86732B-9823-450C-8B80-349B6007F965}" destId="{D945ECAE-C395-45D1-9CBC-8A60BF14629A}" srcOrd="0" destOrd="0" parTransId="{8F61E891-AC3E-4C47-8505-A8E4AAAE8BE7}" sibTransId="{ED69F304-ED74-4FC2-B33C-4FF16AB236DA}"/>
    <dgm:cxn modelId="{C48DC22D-572F-49DA-8A3D-2C07A7092C1B}" srcId="{8750A87A-6408-468B-8926-88F63ECE904B}" destId="{AA23810F-B72C-4558-A483-72599C99E339}" srcOrd="0" destOrd="0" parTransId="{3B74DD2F-91C7-433B-AFCA-431C921881A3}" sibTransId="{29E7B5AB-1E44-4B63-BFED-D2356DE1EFC6}"/>
    <dgm:cxn modelId="{008C2E7E-6170-46A5-A748-4102D14808AF}" srcId="{F89F8351-946C-4B6C-B6C1-07E33C796679}" destId="{6959C936-6D4B-4BC7-900B-52BD17F83D28}" srcOrd="0" destOrd="0" parTransId="{6E003F3B-EB3A-4910-9787-E89FC730452F}" sibTransId="{3A76D657-4F93-4DC2-B83E-C89C073858D1}"/>
    <dgm:cxn modelId="{7F39E696-578B-482B-A6CD-0AED2D9FD7FD}" type="presOf" srcId="{F69D5DB2-0D12-49A5-8956-A280B7C712FB}" destId="{547C91C3-9070-4963-80E9-EEC716BC7EF9}" srcOrd="0" destOrd="3" presId="urn:microsoft.com/office/officeart/2005/8/layout/vList2"/>
    <dgm:cxn modelId="{1177509D-06EB-4BCD-A25B-9F9A989B81EF}" srcId="{8750A87A-6408-468B-8926-88F63ECE904B}" destId="{425EFAE3-AC40-43AD-A475-37B1A329177C}" srcOrd="1" destOrd="0" parTransId="{34904EBF-8455-4DA3-B25E-44E58A36B1B9}" sibTransId="{26663137-C87C-4214-9C51-D419AEE889D9}"/>
    <dgm:cxn modelId="{76CAA9A2-49F1-456A-8FD8-F292358A9DFA}" srcId="{0E81594C-DEB0-422B-B207-E388D8B60CE4}" destId="{8750A87A-6408-468B-8926-88F63ECE904B}" srcOrd="0" destOrd="0" parTransId="{FC04A268-F311-48D5-81E6-D4B1ECC00A9A}" sibTransId="{0ED0AA25-9675-4778-8264-100D3D2ADC87}"/>
    <dgm:cxn modelId="{D93BC9CB-5A10-4761-AC0C-09A2959F464E}" type="presOf" srcId="{8750A87A-6408-468B-8926-88F63ECE904B}" destId="{71494AA1-8A06-41A0-AFE7-299FE9F117B1}" srcOrd="0" destOrd="0" presId="urn:microsoft.com/office/officeart/2005/8/layout/vList2"/>
    <dgm:cxn modelId="{F86103D0-26DF-47E1-932F-EB4BCCE4D97A}" type="presOf" srcId="{425EFAE3-AC40-43AD-A475-37B1A329177C}" destId="{547C91C3-9070-4963-80E9-EEC716BC7EF9}" srcOrd="0" destOrd="2" presId="urn:microsoft.com/office/officeart/2005/8/layout/vList2"/>
    <dgm:cxn modelId="{24EF34D9-AE8A-4CCC-ADCD-BDB5B37EC61E}" srcId="{8750A87A-6408-468B-8926-88F63ECE904B}" destId="{1F86732B-9823-450C-8B80-349B6007F965}" srcOrd="2" destOrd="0" parTransId="{1643C161-2502-4801-9545-53D22D9378F7}" sibTransId="{6CFD75F5-442F-4986-8862-6B59535C492C}"/>
    <dgm:cxn modelId="{88B36ADB-773A-4C2C-9C2D-FE5AD0A5A25D}" srcId="{425EFAE3-AC40-43AD-A475-37B1A329177C}" destId="{F69D5DB2-0D12-49A5-8956-A280B7C712FB}" srcOrd="0" destOrd="0" parTransId="{D7665E2B-4176-447C-B757-F93EE99CBDB3}" sibTransId="{4B12FFAD-8029-46DC-9CC3-16AE71CADC42}"/>
    <dgm:cxn modelId="{D14518EF-D0AF-4A2D-A03F-5B941984A0E8}" type="presOf" srcId="{0E81594C-DEB0-422B-B207-E388D8B60CE4}" destId="{4715ABB0-312B-4735-BBB2-4006CC7833E1}" srcOrd="0" destOrd="0" presId="urn:microsoft.com/office/officeart/2005/8/layout/vList2"/>
    <dgm:cxn modelId="{A46083EF-6D3B-4066-89EC-D4F3F1FCF8E8}" type="presOf" srcId="{992B69A2-3014-4811-97F3-B08C7DA37916}" destId="{547C91C3-9070-4963-80E9-EEC716BC7EF9}" srcOrd="0" destOrd="1" presId="urn:microsoft.com/office/officeart/2005/8/layout/vList2"/>
    <dgm:cxn modelId="{819047F4-A3CA-4FAD-8DC7-EF145EC8F8F6}" type="presOf" srcId="{D945ECAE-C395-45D1-9CBC-8A60BF14629A}" destId="{547C91C3-9070-4963-80E9-EEC716BC7EF9}" srcOrd="0" destOrd="5" presId="urn:microsoft.com/office/officeart/2005/8/layout/vList2"/>
    <dgm:cxn modelId="{0B6C44F5-32F9-4C61-8DA1-AE3441A18AD7}" srcId="{8750A87A-6408-468B-8926-88F63ECE904B}" destId="{F89F8351-946C-4B6C-B6C1-07E33C796679}" srcOrd="3" destOrd="0" parTransId="{301015D8-D85A-4C04-9D36-70D7BA9E59FD}" sibTransId="{F173BE6F-D20C-4F1B-A797-8FFD7EDAC098}"/>
    <dgm:cxn modelId="{A2C099FB-ED91-421D-BDC2-7A8177DF0DF0}" type="presOf" srcId="{AA23810F-B72C-4558-A483-72599C99E339}" destId="{547C91C3-9070-4963-80E9-EEC716BC7EF9}" srcOrd="0" destOrd="0" presId="urn:microsoft.com/office/officeart/2005/8/layout/vList2"/>
    <dgm:cxn modelId="{5825DC3F-727D-4226-803F-534B30DABF65}" type="presParOf" srcId="{4715ABB0-312B-4735-BBB2-4006CC7833E1}" destId="{71494AA1-8A06-41A0-AFE7-299FE9F117B1}" srcOrd="0" destOrd="0" presId="urn:microsoft.com/office/officeart/2005/8/layout/vList2"/>
    <dgm:cxn modelId="{ED46714A-37E5-4679-8164-F33934F3B9EC}" type="presParOf" srcId="{4715ABB0-312B-4735-BBB2-4006CC7833E1}" destId="{547C91C3-9070-4963-80E9-EEC716BC7EF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E81594C-DEB0-422B-B207-E388D8B60C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750A87A-6408-468B-8926-88F63ECE904B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EC" sz="1800" b="1" dirty="0">
              <a:solidFill>
                <a:schemeClr val="tx1"/>
              </a:solidFill>
            </a:rPr>
            <a:t>Categorías</a:t>
          </a:r>
        </a:p>
      </dgm:t>
    </dgm:pt>
    <dgm:pt modelId="{FC04A268-F311-48D5-81E6-D4B1ECC00A9A}" type="parTrans" cxnId="{76CAA9A2-49F1-456A-8FD8-F292358A9DFA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0ED0AA25-9675-4778-8264-100D3D2ADC87}" type="sibTrans" cxnId="{76CAA9A2-49F1-456A-8FD8-F292358A9DFA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AA23810F-B72C-4558-A483-72599C99E339}">
      <dgm:prSet custT="1"/>
      <dgm:spPr/>
      <dgm:t>
        <a:bodyPr/>
        <a:lstStyle/>
        <a:p>
          <a:r>
            <a:rPr lang="es-EC" sz="1800" b="1" dirty="0">
              <a:solidFill>
                <a:schemeClr val="tx1"/>
              </a:solidFill>
            </a:rPr>
            <a:t>Acreditado</a:t>
          </a:r>
          <a:endParaRPr lang="es-EC" sz="1800" dirty="0">
            <a:solidFill>
              <a:schemeClr val="tx1"/>
            </a:solidFill>
          </a:endParaRPr>
        </a:p>
      </dgm:t>
    </dgm:pt>
    <dgm:pt modelId="{3B74DD2F-91C7-433B-AFCA-431C921881A3}" type="parTrans" cxnId="{C48DC22D-572F-49DA-8A3D-2C07A7092C1B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29E7B5AB-1E44-4B63-BFED-D2356DE1EFC6}" type="sibTrans" cxnId="{C48DC22D-572F-49DA-8A3D-2C07A7092C1B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992B69A2-3014-4811-97F3-B08C7DA37916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Desempeño ≥ 60%</a:t>
          </a:r>
        </a:p>
      </dgm:t>
    </dgm:pt>
    <dgm:pt modelId="{9AF1EB7B-4538-4C43-9228-54BC57143CB2}" type="parTrans" cxnId="{A4DDDD1E-7989-4157-9590-43E3E056B02F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5B3E0B56-FF08-4DED-8850-6DBEA070D1F8}" type="sibTrans" cxnId="{A4DDDD1E-7989-4157-9590-43E3E056B02F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425EFAE3-AC40-43AD-A475-37B1A329177C}">
      <dgm:prSet custT="1"/>
      <dgm:spPr/>
      <dgm:t>
        <a:bodyPr/>
        <a:lstStyle/>
        <a:p>
          <a:r>
            <a:rPr lang="es-EC" sz="1800" b="1" dirty="0">
              <a:solidFill>
                <a:schemeClr val="tx1"/>
              </a:solidFill>
            </a:rPr>
            <a:t>En proceso de acreditación </a:t>
          </a:r>
        </a:p>
      </dgm:t>
    </dgm:pt>
    <dgm:pt modelId="{34904EBF-8455-4DA3-B25E-44E58A36B1B9}" type="parTrans" cxnId="{1177509D-06EB-4BCD-A25B-9F9A989B81EF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26663137-C87C-4214-9C51-D419AEE889D9}" type="sibTrans" cxnId="{1177509D-06EB-4BCD-A25B-9F9A989B81EF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F69D5DB2-0D12-49A5-8956-A280B7C712FB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Desempeño &lt; 60%</a:t>
          </a:r>
        </a:p>
      </dgm:t>
    </dgm:pt>
    <dgm:pt modelId="{D7665E2B-4176-447C-B757-F93EE99CBDB3}" type="parTrans" cxnId="{88B36ADB-773A-4C2C-9C2D-FE5AD0A5A25D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4B12FFAD-8029-46DC-9CC3-16AE71CADC42}" type="sibTrans" cxnId="{88B36ADB-773A-4C2C-9C2D-FE5AD0A5A25D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1BCFA72D-FAAB-4CAC-97EA-AB37C8C7CA6A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EC" sz="1800" i="1" dirty="0">
              <a:solidFill>
                <a:schemeClr val="tx1"/>
              </a:solidFill>
            </a:rPr>
            <a:t>Evaluación 2013-2014</a:t>
          </a:r>
          <a:r>
            <a:rPr lang="es-EC" sz="1800" dirty="0">
              <a:solidFill>
                <a:schemeClr val="tx1"/>
              </a:solidFill>
            </a:rPr>
            <a:t>: 4 acreditados y 11 en proceso de acreditación.</a:t>
          </a:r>
          <a:endParaRPr lang="es-EC" sz="1800" b="1" dirty="0">
            <a:solidFill>
              <a:schemeClr val="tx1"/>
            </a:solidFill>
          </a:endParaRPr>
        </a:p>
      </dgm:t>
    </dgm:pt>
    <dgm:pt modelId="{DB097F97-337D-47F3-A6CD-325DBF0A675A}" type="parTrans" cxnId="{C6430EAE-1392-407F-B268-AEDBF876E446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A7C15972-CC90-4C3E-B734-01B3AA676A0A}" type="sibTrans" cxnId="{C6430EAE-1392-407F-B268-AEDBF876E446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2264AA83-4DD1-40E9-8D8A-DE21EB7E3B9B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De los 11 ISACS en proceso de acreditación:</a:t>
          </a:r>
        </a:p>
      </dgm:t>
    </dgm:pt>
    <dgm:pt modelId="{93ED4CB0-0985-4E97-AD21-1DCC714FDD97}" type="parTrans" cxnId="{303F119E-1B19-440B-B700-CA0EE1DA6336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F02FB654-E8BD-413A-BAD8-143B45A6D445}" type="sibTrans" cxnId="{303F119E-1B19-440B-B700-CA0EE1DA6336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8C5AAA1C-5713-4DE5-AA5B-53639FC29914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2 solicitaron el cierre</a:t>
          </a:r>
        </a:p>
      </dgm:t>
    </dgm:pt>
    <dgm:pt modelId="{350C69A6-EF31-4F67-A413-5CDA88586813}" type="parTrans" cxnId="{F213BCA6-AFBE-4131-8045-20F9FF1EE8F4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92B9CE51-6E1C-41C9-BDAF-54F2320FCF79}" type="sibTrans" cxnId="{F213BCA6-AFBE-4131-8045-20F9FF1EE8F4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212EF7E8-9421-4F03-A294-D66CCB068FCF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3 conservatorios en proceso de adscripción a la UARTES.</a:t>
          </a:r>
        </a:p>
      </dgm:t>
    </dgm:pt>
    <dgm:pt modelId="{1F6130D7-C01D-4CAF-9D74-EF8713BB81C9}" type="parTrans" cxnId="{7646B8A0-5F7C-4B26-AB6F-520E0E559D57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B39D55B5-978B-45DB-BB69-5B378E81BC99}" type="sibTrans" cxnId="{7646B8A0-5F7C-4B26-AB6F-520E0E559D57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05E13690-43C4-4BFA-B0F1-6F24E476F921}">
      <dgm:prSet custT="1"/>
      <dgm:spPr/>
      <dgm:t>
        <a:bodyPr/>
        <a:lstStyle/>
        <a:p>
          <a:r>
            <a:rPr lang="es-EC" sz="1800" dirty="0">
              <a:solidFill>
                <a:schemeClr val="tx1"/>
              </a:solidFill>
            </a:rPr>
            <a:t>6 restantes se recategorizaron.</a:t>
          </a:r>
        </a:p>
      </dgm:t>
    </dgm:pt>
    <dgm:pt modelId="{D8781C57-384A-4E89-B8BE-8B60CABFEE7E}" type="parTrans" cxnId="{C93A31C4-F6D7-409D-9AEA-FFA0201A0AE6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84A5CF0C-8B1F-48E7-8597-C4F1DC3E06AC}" type="sibTrans" cxnId="{C93A31C4-F6D7-409D-9AEA-FFA0201A0AE6}">
      <dgm:prSet/>
      <dgm:spPr/>
      <dgm:t>
        <a:bodyPr/>
        <a:lstStyle/>
        <a:p>
          <a:endParaRPr lang="es-EC" sz="1600">
            <a:solidFill>
              <a:schemeClr val="tx1"/>
            </a:solidFill>
          </a:endParaRPr>
        </a:p>
      </dgm:t>
    </dgm:pt>
    <dgm:pt modelId="{4715ABB0-312B-4735-BBB2-4006CC7833E1}" type="pres">
      <dgm:prSet presAssocID="{0E81594C-DEB0-422B-B207-E388D8B60CE4}" presName="linear" presStyleCnt="0">
        <dgm:presLayoutVars>
          <dgm:animLvl val="lvl"/>
          <dgm:resizeHandles val="exact"/>
        </dgm:presLayoutVars>
      </dgm:prSet>
      <dgm:spPr/>
    </dgm:pt>
    <dgm:pt modelId="{D2FC877A-E2DA-495E-8308-C18CFF3CB5B5}" type="pres">
      <dgm:prSet presAssocID="{1BCFA72D-FAAB-4CAC-97EA-AB37C8C7CA6A}" presName="parentText" presStyleLbl="node1" presStyleIdx="0" presStyleCnt="2" custScaleY="59691">
        <dgm:presLayoutVars>
          <dgm:chMax val="0"/>
          <dgm:bulletEnabled val="1"/>
        </dgm:presLayoutVars>
      </dgm:prSet>
      <dgm:spPr/>
    </dgm:pt>
    <dgm:pt modelId="{F2FE9F9E-DABF-4E56-A779-C2ABD3EEC67C}" type="pres">
      <dgm:prSet presAssocID="{1BCFA72D-FAAB-4CAC-97EA-AB37C8C7CA6A}" presName="childText" presStyleLbl="revTx" presStyleIdx="0" presStyleCnt="2" custScaleY="96159">
        <dgm:presLayoutVars>
          <dgm:bulletEnabled val="1"/>
        </dgm:presLayoutVars>
      </dgm:prSet>
      <dgm:spPr/>
    </dgm:pt>
    <dgm:pt modelId="{71494AA1-8A06-41A0-AFE7-299FE9F117B1}" type="pres">
      <dgm:prSet presAssocID="{8750A87A-6408-468B-8926-88F63ECE904B}" presName="parentText" presStyleLbl="node1" presStyleIdx="1" presStyleCnt="2" custScaleY="47922">
        <dgm:presLayoutVars>
          <dgm:chMax val="0"/>
          <dgm:bulletEnabled val="1"/>
        </dgm:presLayoutVars>
      </dgm:prSet>
      <dgm:spPr/>
    </dgm:pt>
    <dgm:pt modelId="{547C91C3-9070-4963-80E9-EEC716BC7EF9}" type="pres">
      <dgm:prSet presAssocID="{8750A87A-6408-468B-8926-88F63ECE904B}" presName="childText" presStyleLbl="revTx" presStyleIdx="1" presStyleCnt="2" custScaleY="86157">
        <dgm:presLayoutVars>
          <dgm:bulletEnabled val="1"/>
        </dgm:presLayoutVars>
      </dgm:prSet>
      <dgm:spPr/>
    </dgm:pt>
  </dgm:ptLst>
  <dgm:cxnLst>
    <dgm:cxn modelId="{A3768106-39A2-4D48-A2D1-E01F7963722B}" type="presOf" srcId="{05E13690-43C4-4BFA-B0F1-6F24E476F921}" destId="{F2FE9F9E-DABF-4E56-A779-C2ABD3EEC67C}" srcOrd="0" destOrd="3" presId="urn:microsoft.com/office/officeart/2005/8/layout/vList2"/>
    <dgm:cxn modelId="{A4DDDD1E-7989-4157-9590-43E3E056B02F}" srcId="{AA23810F-B72C-4558-A483-72599C99E339}" destId="{992B69A2-3014-4811-97F3-B08C7DA37916}" srcOrd="0" destOrd="0" parTransId="{9AF1EB7B-4538-4C43-9228-54BC57143CB2}" sibTransId="{5B3E0B56-FF08-4DED-8850-6DBEA070D1F8}"/>
    <dgm:cxn modelId="{C48DC22D-572F-49DA-8A3D-2C07A7092C1B}" srcId="{8750A87A-6408-468B-8926-88F63ECE904B}" destId="{AA23810F-B72C-4558-A483-72599C99E339}" srcOrd="0" destOrd="0" parTransId="{3B74DD2F-91C7-433B-AFCA-431C921881A3}" sibTransId="{29E7B5AB-1E44-4B63-BFED-D2356DE1EFC6}"/>
    <dgm:cxn modelId="{68923936-8069-41B3-AFB8-595A095BDDCC}" type="presOf" srcId="{2264AA83-4DD1-40E9-8D8A-DE21EB7E3B9B}" destId="{F2FE9F9E-DABF-4E56-A779-C2ABD3EEC67C}" srcOrd="0" destOrd="0" presId="urn:microsoft.com/office/officeart/2005/8/layout/vList2"/>
    <dgm:cxn modelId="{D5666390-0F03-4787-84E2-324ACA917ADB}" type="presOf" srcId="{212EF7E8-9421-4F03-A294-D66CCB068FCF}" destId="{F2FE9F9E-DABF-4E56-A779-C2ABD3EEC67C}" srcOrd="0" destOrd="2" presId="urn:microsoft.com/office/officeart/2005/8/layout/vList2"/>
    <dgm:cxn modelId="{7F39E696-578B-482B-A6CD-0AED2D9FD7FD}" type="presOf" srcId="{F69D5DB2-0D12-49A5-8956-A280B7C712FB}" destId="{547C91C3-9070-4963-80E9-EEC716BC7EF9}" srcOrd="0" destOrd="3" presId="urn:microsoft.com/office/officeart/2005/8/layout/vList2"/>
    <dgm:cxn modelId="{1080379B-2285-4B71-988A-5B1FCCE4A9A5}" type="presOf" srcId="{1BCFA72D-FAAB-4CAC-97EA-AB37C8C7CA6A}" destId="{D2FC877A-E2DA-495E-8308-C18CFF3CB5B5}" srcOrd="0" destOrd="0" presId="urn:microsoft.com/office/officeart/2005/8/layout/vList2"/>
    <dgm:cxn modelId="{1177509D-06EB-4BCD-A25B-9F9A989B81EF}" srcId="{8750A87A-6408-468B-8926-88F63ECE904B}" destId="{425EFAE3-AC40-43AD-A475-37B1A329177C}" srcOrd="1" destOrd="0" parTransId="{34904EBF-8455-4DA3-B25E-44E58A36B1B9}" sibTransId="{26663137-C87C-4214-9C51-D419AEE889D9}"/>
    <dgm:cxn modelId="{303F119E-1B19-440B-B700-CA0EE1DA6336}" srcId="{1BCFA72D-FAAB-4CAC-97EA-AB37C8C7CA6A}" destId="{2264AA83-4DD1-40E9-8D8A-DE21EB7E3B9B}" srcOrd="0" destOrd="0" parTransId="{93ED4CB0-0985-4E97-AD21-1DCC714FDD97}" sibTransId="{F02FB654-E8BD-413A-BAD8-143B45A6D445}"/>
    <dgm:cxn modelId="{7646B8A0-5F7C-4B26-AB6F-520E0E559D57}" srcId="{2264AA83-4DD1-40E9-8D8A-DE21EB7E3B9B}" destId="{212EF7E8-9421-4F03-A294-D66CCB068FCF}" srcOrd="1" destOrd="0" parTransId="{1F6130D7-C01D-4CAF-9D74-EF8713BB81C9}" sibTransId="{B39D55B5-978B-45DB-BB69-5B378E81BC99}"/>
    <dgm:cxn modelId="{76CAA9A2-49F1-456A-8FD8-F292358A9DFA}" srcId="{0E81594C-DEB0-422B-B207-E388D8B60CE4}" destId="{8750A87A-6408-468B-8926-88F63ECE904B}" srcOrd="1" destOrd="0" parTransId="{FC04A268-F311-48D5-81E6-D4B1ECC00A9A}" sibTransId="{0ED0AA25-9675-4778-8264-100D3D2ADC87}"/>
    <dgm:cxn modelId="{F213BCA6-AFBE-4131-8045-20F9FF1EE8F4}" srcId="{2264AA83-4DD1-40E9-8D8A-DE21EB7E3B9B}" destId="{8C5AAA1C-5713-4DE5-AA5B-53639FC29914}" srcOrd="0" destOrd="0" parTransId="{350C69A6-EF31-4F67-A413-5CDA88586813}" sibTransId="{92B9CE51-6E1C-41C9-BDAF-54F2320FCF79}"/>
    <dgm:cxn modelId="{F72A64A8-D68B-4D20-86C3-520B85088BA1}" type="presOf" srcId="{8C5AAA1C-5713-4DE5-AA5B-53639FC29914}" destId="{F2FE9F9E-DABF-4E56-A779-C2ABD3EEC67C}" srcOrd="0" destOrd="1" presId="urn:microsoft.com/office/officeart/2005/8/layout/vList2"/>
    <dgm:cxn modelId="{C6430EAE-1392-407F-B268-AEDBF876E446}" srcId="{0E81594C-DEB0-422B-B207-E388D8B60CE4}" destId="{1BCFA72D-FAAB-4CAC-97EA-AB37C8C7CA6A}" srcOrd="0" destOrd="0" parTransId="{DB097F97-337D-47F3-A6CD-325DBF0A675A}" sibTransId="{A7C15972-CC90-4C3E-B734-01B3AA676A0A}"/>
    <dgm:cxn modelId="{C93A31C4-F6D7-409D-9AEA-FFA0201A0AE6}" srcId="{2264AA83-4DD1-40E9-8D8A-DE21EB7E3B9B}" destId="{05E13690-43C4-4BFA-B0F1-6F24E476F921}" srcOrd="2" destOrd="0" parTransId="{D8781C57-384A-4E89-B8BE-8B60CABFEE7E}" sibTransId="{84A5CF0C-8B1F-48E7-8597-C4F1DC3E06AC}"/>
    <dgm:cxn modelId="{D93BC9CB-5A10-4761-AC0C-09A2959F464E}" type="presOf" srcId="{8750A87A-6408-468B-8926-88F63ECE904B}" destId="{71494AA1-8A06-41A0-AFE7-299FE9F117B1}" srcOrd="0" destOrd="0" presId="urn:microsoft.com/office/officeart/2005/8/layout/vList2"/>
    <dgm:cxn modelId="{F86103D0-26DF-47E1-932F-EB4BCCE4D97A}" type="presOf" srcId="{425EFAE3-AC40-43AD-A475-37B1A329177C}" destId="{547C91C3-9070-4963-80E9-EEC716BC7EF9}" srcOrd="0" destOrd="2" presId="urn:microsoft.com/office/officeart/2005/8/layout/vList2"/>
    <dgm:cxn modelId="{88B36ADB-773A-4C2C-9C2D-FE5AD0A5A25D}" srcId="{425EFAE3-AC40-43AD-A475-37B1A329177C}" destId="{F69D5DB2-0D12-49A5-8956-A280B7C712FB}" srcOrd="0" destOrd="0" parTransId="{D7665E2B-4176-447C-B757-F93EE99CBDB3}" sibTransId="{4B12FFAD-8029-46DC-9CC3-16AE71CADC42}"/>
    <dgm:cxn modelId="{D14518EF-D0AF-4A2D-A03F-5B941984A0E8}" type="presOf" srcId="{0E81594C-DEB0-422B-B207-E388D8B60CE4}" destId="{4715ABB0-312B-4735-BBB2-4006CC7833E1}" srcOrd="0" destOrd="0" presId="urn:microsoft.com/office/officeart/2005/8/layout/vList2"/>
    <dgm:cxn modelId="{A46083EF-6D3B-4066-89EC-D4F3F1FCF8E8}" type="presOf" srcId="{992B69A2-3014-4811-97F3-B08C7DA37916}" destId="{547C91C3-9070-4963-80E9-EEC716BC7EF9}" srcOrd="0" destOrd="1" presId="urn:microsoft.com/office/officeart/2005/8/layout/vList2"/>
    <dgm:cxn modelId="{A2C099FB-ED91-421D-BDC2-7A8177DF0DF0}" type="presOf" srcId="{AA23810F-B72C-4558-A483-72599C99E339}" destId="{547C91C3-9070-4963-80E9-EEC716BC7EF9}" srcOrd="0" destOrd="0" presId="urn:microsoft.com/office/officeart/2005/8/layout/vList2"/>
    <dgm:cxn modelId="{0FAC18F9-2FB9-48D7-B7C7-6E3A22D3EB0B}" type="presParOf" srcId="{4715ABB0-312B-4735-BBB2-4006CC7833E1}" destId="{D2FC877A-E2DA-495E-8308-C18CFF3CB5B5}" srcOrd="0" destOrd="0" presId="urn:microsoft.com/office/officeart/2005/8/layout/vList2"/>
    <dgm:cxn modelId="{FAADAE7F-EEC5-41A9-8D73-88B5972940F3}" type="presParOf" srcId="{4715ABB0-312B-4735-BBB2-4006CC7833E1}" destId="{F2FE9F9E-DABF-4E56-A779-C2ABD3EEC67C}" srcOrd="1" destOrd="0" presId="urn:microsoft.com/office/officeart/2005/8/layout/vList2"/>
    <dgm:cxn modelId="{5825DC3F-727D-4226-803F-534B30DABF65}" type="presParOf" srcId="{4715ABB0-312B-4735-BBB2-4006CC7833E1}" destId="{71494AA1-8A06-41A0-AFE7-299FE9F117B1}" srcOrd="2" destOrd="0" presId="urn:microsoft.com/office/officeart/2005/8/layout/vList2"/>
    <dgm:cxn modelId="{ED46714A-37E5-4679-8164-F33934F3B9EC}" type="presParOf" srcId="{4715ABB0-312B-4735-BBB2-4006CC7833E1}" destId="{547C91C3-9070-4963-80E9-EEC716BC7EF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E81594C-DEB0-422B-B207-E388D8B60C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750A87A-6408-468B-8926-88F63ECE904B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EC" sz="1800" b="1" dirty="0">
              <a:solidFill>
                <a:schemeClr val="tx1"/>
              </a:solidFill>
            </a:rPr>
            <a:t>Categorías</a:t>
          </a:r>
        </a:p>
      </dgm:t>
    </dgm:pt>
    <dgm:pt modelId="{FC04A268-F311-48D5-81E6-D4B1ECC00A9A}" type="parTrans" cxnId="{76CAA9A2-49F1-456A-8FD8-F292358A9DFA}">
      <dgm:prSet/>
      <dgm:spPr/>
      <dgm:t>
        <a:bodyPr/>
        <a:lstStyle/>
        <a:p>
          <a:endParaRPr lang="es-EC" sz="1600"/>
        </a:p>
      </dgm:t>
    </dgm:pt>
    <dgm:pt modelId="{0ED0AA25-9675-4778-8264-100D3D2ADC87}" type="sibTrans" cxnId="{76CAA9A2-49F1-456A-8FD8-F292358A9DFA}">
      <dgm:prSet/>
      <dgm:spPr/>
      <dgm:t>
        <a:bodyPr/>
        <a:lstStyle/>
        <a:p>
          <a:endParaRPr lang="es-EC" sz="1600"/>
        </a:p>
      </dgm:t>
    </dgm:pt>
    <dgm:pt modelId="{AA23810F-B72C-4558-A483-72599C99E339}">
      <dgm:prSet custT="1"/>
      <dgm:spPr/>
      <dgm:t>
        <a:bodyPr/>
        <a:lstStyle/>
        <a:p>
          <a:r>
            <a:rPr lang="es-EC" sz="1800" b="1" dirty="0"/>
            <a:t>Acreditado</a:t>
          </a:r>
          <a:endParaRPr lang="es-EC" sz="1800" dirty="0">
            <a:solidFill>
              <a:schemeClr val="tx1"/>
            </a:solidFill>
          </a:endParaRPr>
        </a:p>
      </dgm:t>
    </dgm:pt>
    <dgm:pt modelId="{3B74DD2F-91C7-433B-AFCA-431C921881A3}" type="parTrans" cxnId="{C48DC22D-572F-49DA-8A3D-2C07A7092C1B}">
      <dgm:prSet/>
      <dgm:spPr/>
      <dgm:t>
        <a:bodyPr/>
        <a:lstStyle/>
        <a:p>
          <a:endParaRPr lang="es-EC" sz="1600"/>
        </a:p>
      </dgm:t>
    </dgm:pt>
    <dgm:pt modelId="{29E7B5AB-1E44-4B63-BFED-D2356DE1EFC6}" type="sibTrans" cxnId="{C48DC22D-572F-49DA-8A3D-2C07A7092C1B}">
      <dgm:prSet/>
      <dgm:spPr/>
      <dgm:t>
        <a:bodyPr/>
        <a:lstStyle/>
        <a:p>
          <a:endParaRPr lang="es-EC" sz="1600"/>
        </a:p>
      </dgm:t>
    </dgm:pt>
    <dgm:pt modelId="{992B69A2-3014-4811-97F3-B08C7DA37916}">
      <dgm:prSet custT="1"/>
      <dgm:spPr/>
      <dgm:t>
        <a:bodyPr/>
        <a:lstStyle/>
        <a:p>
          <a:r>
            <a:rPr lang="es-EC" sz="1800" dirty="0"/>
            <a:t>Desempeño ≥ 60%</a:t>
          </a:r>
        </a:p>
      </dgm:t>
    </dgm:pt>
    <dgm:pt modelId="{9AF1EB7B-4538-4C43-9228-54BC57143CB2}" type="parTrans" cxnId="{A4DDDD1E-7989-4157-9590-43E3E056B02F}">
      <dgm:prSet/>
      <dgm:spPr/>
      <dgm:t>
        <a:bodyPr/>
        <a:lstStyle/>
        <a:p>
          <a:endParaRPr lang="es-EC" sz="1600"/>
        </a:p>
      </dgm:t>
    </dgm:pt>
    <dgm:pt modelId="{5B3E0B56-FF08-4DED-8850-6DBEA070D1F8}" type="sibTrans" cxnId="{A4DDDD1E-7989-4157-9590-43E3E056B02F}">
      <dgm:prSet/>
      <dgm:spPr/>
      <dgm:t>
        <a:bodyPr/>
        <a:lstStyle/>
        <a:p>
          <a:endParaRPr lang="es-EC" sz="1600"/>
        </a:p>
      </dgm:t>
    </dgm:pt>
    <dgm:pt modelId="{425EFAE3-AC40-43AD-A475-37B1A329177C}">
      <dgm:prSet custT="1"/>
      <dgm:spPr/>
      <dgm:t>
        <a:bodyPr/>
        <a:lstStyle/>
        <a:p>
          <a:r>
            <a:rPr lang="es-EC" sz="1800" b="1" dirty="0"/>
            <a:t>En proceso de acreditación condicionado </a:t>
          </a:r>
        </a:p>
      </dgm:t>
    </dgm:pt>
    <dgm:pt modelId="{34904EBF-8455-4DA3-B25E-44E58A36B1B9}" type="parTrans" cxnId="{1177509D-06EB-4BCD-A25B-9F9A989B81EF}">
      <dgm:prSet/>
      <dgm:spPr/>
      <dgm:t>
        <a:bodyPr/>
        <a:lstStyle/>
        <a:p>
          <a:endParaRPr lang="es-EC" sz="2000"/>
        </a:p>
      </dgm:t>
    </dgm:pt>
    <dgm:pt modelId="{26663137-C87C-4214-9C51-D419AEE889D9}" type="sibTrans" cxnId="{1177509D-06EB-4BCD-A25B-9F9A989B81EF}">
      <dgm:prSet/>
      <dgm:spPr/>
      <dgm:t>
        <a:bodyPr/>
        <a:lstStyle/>
        <a:p>
          <a:endParaRPr lang="es-EC" sz="2000"/>
        </a:p>
      </dgm:t>
    </dgm:pt>
    <dgm:pt modelId="{F69D5DB2-0D12-49A5-8956-A280B7C712FB}">
      <dgm:prSet custT="1"/>
      <dgm:spPr/>
      <dgm:t>
        <a:bodyPr/>
        <a:lstStyle/>
        <a:p>
          <a:r>
            <a:rPr lang="es-EC" sz="1800" dirty="0"/>
            <a:t>40% ≤ Desempeño </a:t>
          </a:r>
          <a:r>
            <a:rPr lang="es-EC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dirty="0"/>
            <a:t> 60%</a:t>
          </a:r>
        </a:p>
      </dgm:t>
    </dgm:pt>
    <dgm:pt modelId="{D7665E2B-4176-447C-B757-F93EE99CBDB3}" type="parTrans" cxnId="{88B36ADB-773A-4C2C-9C2D-FE5AD0A5A25D}">
      <dgm:prSet/>
      <dgm:spPr/>
      <dgm:t>
        <a:bodyPr/>
        <a:lstStyle/>
        <a:p>
          <a:endParaRPr lang="es-EC" sz="2000"/>
        </a:p>
      </dgm:t>
    </dgm:pt>
    <dgm:pt modelId="{4B12FFAD-8029-46DC-9CC3-16AE71CADC42}" type="sibTrans" cxnId="{88B36ADB-773A-4C2C-9C2D-FE5AD0A5A25D}">
      <dgm:prSet/>
      <dgm:spPr/>
      <dgm:t>
        <a:bodyPr/>
        <a:lstStyle/>
        <a:p>
          <a:endParaRPr lang="es-EC" sz="2000"/>
        </a:p>
      </dgm:t>
    </dgm:pt>
    <dgm:pt modelId="{1F86732B-9823-450C-8B80-349B6007F965}">
      <dgm:prSet custT="1"/>
      <dgm:spPr/>
      <dgm:t>
        <a:bodyPr/>
        <a:lstStyle/>
        <a:p>
          <a:r>
            <a:rPr lang="es-EC" sz="1800" b="1" dirty="0"/>
            <a:t>En proceso de acreditación fuertemente condicionado</a:t>
          </a:r>
          <a:endParaRPr lang="es-EC" sz="1800" dirty="0"/>
        </a:p>
      </dgm:t>
    </dgm:pt>
    <dgm:pt modelId="{1643C161-2502-4801-9545-53D22D9378F7}" type="parTrans" cxnId="{24EF34D9-AE8A-4CCC-ADCD-BDB5B37EC61E}">
      <dgm:prSet/>
      <dgm:spPr/>
      <dgm:t>
        <a:bodyPr/>
        <a:lstStyle/>
        <a:p>
          <a:endParaRPr lang="es-EC" sz="2000"/>
        </a:p>
      </dgm:t>
    </dgm:pt>
    <dgm:pt modelId="{6CFD75F5-442F-4986-8862-6B59535C492C}" type="sibTrans" cxnId="{24EF34D9-AE8A-4CCC-ADCD-BDB5B37EC61E}">
      <dgm:prSet/>
      <dgm:spPr/>
      <dgm:t>
        <a:bodyPr/>
        <a:lstStyle/>
        <a:p>
          <a:endParaRPr lang="es-EC" sz="2000"/>
        </a:p>
      </dgm:t>
    </dgm:pt>
    <dgm:pt modelId="{D945ECAE-C395-45D1-9CBC-8A60BF14629A}">
      <dgm:prSet custT="1"/>
      <dgm:spPr/>
      <dgm:t>
        <a:bodyPr/>
        <a:lstStyle/>
        <a:p>
          <a:r>
            <a:rPr lang="es-EC" sz="1800" dirty="0"/>
            <a:t>20% ≤ Desempeño </a:t>
          </a:r>
          <a:r>
            <a:rPr lang="es-EC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dirty="0"/>
            <a:t> 40%</a:t>
          </a:r>
        </a:p>
      </dgm:t>
    </dgm:pt>
    <dgm:pt modelId="{8F61E891-AC3E-4C47-8505-A8E4AAAE8BE7}" type="parTrans" cxnId="{B483BA24-1C43-49F4-B176-361D87B7CA21}">
      <dgm:prSet/>
      <dgm:spPr/>
      <dgm:t>
        <a:bodyPr/>
        <a:lstStyle/>
        <a:p>
          <a:endParaRPr lang="es-EC" sz="2000"/>
        </a:p>
      </dgm:t>
    </dgm:pt>
    <dgm:pt modelId="{ED69F304-ED74-4FC2-B33C-4FF16AB236DA}" type="sibTrans" cxnId="{B483BA24-1C43-49F4-B176-361D87B7CA21}">
      <dgm:prSet/>
      <dgm:spPr/>
      <dgm:t>
        <a:bodyPr/>
        <a:lstStyle/>
        <a:p>
          <a:endParaRPr lang="es-EC" sz="2000"/>
        </a:p>
      </dgm:t>
    </dgm:pt>
    <dgm:pt modelId="{F89F8351-946C-4B6C-B6C1-07E33C796679}">
      <dgm:prSet custT="1"/>
      <dgm:spPr/>
      <dgm:t>
        <a:bodyPr/>
        <a:lstStyle/>
        <a:p>
          <a:r>
            <a:rPr lang="es-EC" sz="1800" b="1" dirty="0"/>
            <a:t>No acreditado</a:t>
          </a:r>
          <a:endParaRPr lang="es-EC" sz="1800" dirty="0"/>
        </a:p>
      </dgm:t>
    </dgm:pt>
    <dgm:pt modelId="{301015D8-D85A-4C04-9D36-70D7BA9E59FD}" type="parTrans" cxnId="{0B6C44F5-32F9-4C61-8DA1-AE3441A18AD7}">
      <dgm:prSet/>
      <dgm:spPr/>
      <dgm:t>
        <a:bodyPr/>
        <a:lstStyle/>
        <a:p>
          <a:endParaRPr lang="es-EC" sz="2000"/>
        </a:p>
      </dgm:t>
    </dgm:pt>
    <dgm:pt modelId="{F173BE6F-D20C-4F1B-A797-8FFD7EDAC098}" type="sibTrans" cxnId="{0B6C44F5-32F9-4C61-8DA1-AE3441A18AD7}">
      <dgm:prSet/>
      <dgm:spPr/>
      <dgm:t>
        <a:bodyPr/>
        <a:lstStyle/>
        <a:p>
          <a:endParaRPr lang="es-EC" sz="2000"/>
        </a:p>
      </dgm:t>
    </dgm:pt>
    <dgm:pt modelId="{6959C936-6D4B-4BC7-900B-52BD17F83D28}">
      <dgm:prSet custT="1"/>
      <dgm:spPr/>
      <dgm:t>
        <a:bodyPr/>
        <a:lstStyle/>
        <a:p>
          <a:r>
            <a:rPr lang="es-EC" sz="1800" dirty="0"/>
            <a:t>Desempeño </a:t>
          </a:r>
          <a:r>
            <a:rPr lang="es-EC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dirty="0"/>
            <a:t> 20%</a:t>
          </a:r>
        </a:p>
      </dgm:t>
    </dgm:pt>
    <dgm:pt modelId="{6E003F3B-EB3A-4910-9787-E89FC730452F}" type="parTrans" cxnId="{008C2E7E-6170-46A5-A748-4102D14808AF}">
      <dgm:prSet/>
      <dgm:spPr/>
      <dgm:t>
        <a:bodyPr/>
        <a:lstStyle/>
        <a:p>
          <a:endParaRPr lang="es-EC" sz="2000"/>
        </a:p>
      </dgm:t>
    </dgm:pt>
    <dgm:pt modelId="{3A76D657-4F93-4DC2-B83E-C89C073858D1}" type="sibTrans" cxnId="{008C2E7E-6170-46A5-A748-4102D14808AF}">
      <dgm:prSet/>
      <dgm:spPr/>
      <dgm:t>
        <a:bodyPr/>
        <a:lstStyle/>
        <a:p>
          <a:endParaRPr lang="es-EC" sz="2000"/>
        </a:p>
      </dgm:t>
    </dgm:pt>
    <dgm:pt modelId="{4715ABB0-312B-4735-BBB2-4006CC7833E1}" type="pres">
      <dgm:prSet presAssocID="{0E81594C-DEB0-422B-B207-E388D8B60CE4}" presName="linear" presStyleCnt="0">
        <dgm:presLayoutVars>
          <dgm:animLvl val="lvl"/>
          <dgm:resizeHandles val="exact"/>
        </dgm:presLayoutVars>
      </dgm:prSet>
      <dgm:spPr/>
    </dgm:pt>
    <dgm:pt modelId="{71494AA1-8A06-41A0-AFE7-299FE9F117B1}" type="pres">
      <dgm:prSet presAssocID="{8750A87A-6408-468B-8926-88F63ECE904B}" presName="parentText" presStyleLbl="node1" presStyleIdx="0" presStyleCnt="1" custScaleY="59237">
        <dgm:presLayoutVars>
          <dgm:chMax val="0"/>
          <dgm:bulletEnabled val="1"/>
        </dgm:presLayoutVars>
      </dgm:prSet>
      <dgm:spPr/>
    </dgm:pt>
    <dgm:pt modelId="{547C91C3-9070-4963-80E9-EEC716BC7EF9}" type="pres">
      <dgm:prSet presAssocID="{8750A87A-6408-468B-8926-88F63ECE904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63EF10B-9C16-49D0-878C-D0C9D7547101}" type="presOf" srcId="{6959C936-6D4B-4BC7-900B-52BD17F83D28}" destId="{547C91C3-9070-4963-80E9-EEC716BC7EF9}" srcOrd="0" destOrd="7" presId="urn:microsoft.com/office/officeart/2005/8/layout/vList2"/>
    <dgm:cxn modelId="{DFE16E16-67D1-4FE2-A740-AE7B76970AD7}" type="presOf" srcId="{F89F8351-946C-4B6C-B6C1-07E33C796679}" destId="{547C91C3-9070-4963-80E9-EEC716BC7EF9}" srcOrd="0" destOrd="6" presId="urn:microsoft.com/office/officeart/2005/8/layout/vList2"/>
    <dgm:cxn modelId="{63493E18-E519-4809-8768-3E993D74CCAC}" type="presOf" srcId="{1F86732B-9823-450C-8B80-349B6007F965}" destId="{547C91C3-9070-4963-80E9-EEC716BC7EF9}" srcOrd="0" destOrd="4" presId="urn:microsoft.com/office/officeart/2005/8/layout/vList2"/>
    <dgm:cxn modelId="{A4DDDD1E-7989-4157-9590-43E3E056B02F}" srcId="{AA23810F-B72C-4558-A483-72599C99E339}" destId="{992B69A2-3014-4811-97F3-B08C7DA37916}" srcOrd="0" destOrd="0" parTransId="{9AF1EB7B-4538-4C43-9228-54BC57143CB2}" sibTransId="{5B3E0B56-FF08-4DED-8850-6DBEA070D1F8}"/>
    <dgm:cxn modelId="{B483BA24-1C43-49F4-B176-361D87B7CA21}" srcId="{1F86732B-9823-450C-8B80-349B6007F965}" destId="{D945ECAE-C395-45D1-9CBC-8A60BF14629A}" srcOrd="0" destOrd="0" parTransId="{8F61E891-AC3E-4C47-8505-A8E4AAAE8BE7}" sibTransId="{ED69F304-ED74-4FC2-B33C-4FF16AB236DA}"/>
    <dgm:cxn modelId="{C48DC22D-572F-49DA-8A3D-2C07A7092C1B}" srcId="{8750A87A-6408-468B-8926-88F63ECE904B}" destId="{AA23810F-B72C-4558-A483-72599C99E339}" srcOrd="0" destOrd="0" parTransId="{3B74DD2F-91C7-433B-AFCA-431C921881A3}" sibTransId="{29E7B5AB-1E44-4B63-BFED-D2356DE1EFC6}"/>
    <dgm:cxn modelId="{008C2E7E-6170-46A5-A748-4102D14808AF}" srcId="{F89F8351-946C-4B6C-B6C1-07E33C796679}" destId="{6959C936-6D4B-4BC7-900B-52BD17F83D28}" srcOrd="0" destOrd="0" parTransId="{6E003F3B-EB3A-4910-9787-E89FC730452F}" sibTransId="{3A76D657-4F93-4DC2-B83E-C89C073858D1}"/>
    <dgm:cxn modelId="{7F39E696-578B-482B-A6CD-0AED2D9FD7FD}" type="presOf" srcId="{F69D5DB2-0D12-49A5-8956-A280B7C712FB}" destId="{547C91C3-9070-4963-80E9-EEC716BC7EF9}" srcOrd="0" destOrd="3" presId="urn:microsoft.com/office/officeart/2005/8/layout/vList2"/>
    <dgm:cxn modelId="{1177509D-06EB-4BCD-A25B-9F9A989B81EF}" srcId="{8750A87A-6408-468B-8926-88F63ECE904B}" destId="{425EFAE3-AC40-43AD-A475-37B1A329177C}" srcOrd="1" destOrd="0" parTransId="{34904EBF-8455-4DA3-B25E-44E58A36B1B9}" sibTransId="{26663137-C87C-4214-9C51-D419AEE889D9}"/>
    <dgm:cxn modelId="{76CAA9A2-49F1-456A-8FD8-F292358A9DFA}" srcId="{0E81594C-DEB0-422B-B207-E388D8B60CE4}" destId="{8750A87A-6408-468B-8926-88F63ECE904B}" srcOrd="0" destOrd="0" parTransId="{FC04A268-F311-48D5-81E6-D4B1ECC00A9A}" sibTransId="{0ED0AA25-9675-4778-8264-100D3D2ADC87}"/>
    <dgm:cxn modelId="{D93BC9CB-5A10-4761-AC0C-09A2959F464E}" type="presOf" srcId="{8750A87A-6408-468B-8926-88F63ECE904B}" destId="{71494AA1-8A06-41A0-AFE7-299FE9F117B1}" srcOrd="0" destOrd="0" presId="urn:microsoft.com/office/officeart/2005/8/layout/vList2"/>
    <dgm:cxn modelId="{F86103D0-26DF-47E1-932F-EB4BCCE4D97A}" type="presOf" srcId="{425EFAE3-AC40-43AD-A475-37B1A329177C}" destId="{547C91C3-9070-4963-80E9-EEC716BC7EF9}" srcOrd="0" destOrd="2" presId="urn:microsoft.com/office/officeart/2005/8/layout/vList2"/>
    <dgm:cxn modelId="{24EF34D9-AE8A-4CCC-ADCD-BDB5B37EC61E}" srcId="{8750A87A-6408-468B-8926-88F63ECE904B}" destId="{1F86732B-9823-450C-8B80-349B6007F965}" srcOrd="2" destOrd="0" parTransId="{1643C161-2502-4801-9545-53D22D9378F7}" sibTransId="{6CFD75F5-442F-4986-8862-6B59535C492C}"/>
    <dgm:cxn modelId="{88B36ADB-773A-4C2C-9C2D-FE5AD0A5A25D}" srcId="{425EFAE3-AC40-43AD-A475-37B1A329177C}" destId="{F69D5DB2-0D12-49A5-8956-A280B7C712FB}" srcOrd="0" destOrd="0" parTransId="{D7665E2B-4176-447C-B757-F93EE99CBDB3}" sibTransId="{4B12FFAD-8029-46DC-9CC3-16AE71CADC42}"/>
    <dgm:cxn modelId="{D14518EF-D0AF-4A2D-A03F-5B941984A0E8}" type="presOf" srcId="{0E81594C-DEB0-422B-B207-E388D8B60CE4}" destId="{4715ABB0-312B-4735-BBB2-4006CC7833E1}" srcOrd="0" destOrd="0" presId="urn:microsoft.com/office/officeart/2005/8/layout/vList2"/>
    <dgm:cxn modelId="{A46083EF-6D3B-4066-89EC-D4F3F1FCF8E8}" type="presOf" srcId="{992B69A2-3014-4811-97F3-B08C7DA37916}" destId="{547C91C3-9070-4963-80E9-EEC716BC7EF9}" srcOrd="0" destOrd="1" presId="urn:microsoft.com/office/officeart/2005/8/layout/vList2"/>
    <dgm:cxn modelId="{819047F4-A3CA-4FAD-8DC7-EF145EC8F8F6}" type="presOf" srcId="{D945ECAE-C395-45D1-9CBC-8A60BF14629A}" destId="{547C91C3-9070-4963-80E9-EEC716BC7EF9}" srcOrd="0" destOrd="5" presId="urn:microsoft.com/office/officeart/2005/8/layout/vList2"/>
    <dgm:cxn modelId="{0B6C44F5-32F9-4C61-8DA1-AE3441A18AD7}" srcId="{8750A87A-6408-468B-8926-88F63ECE904B}" destId="{F89F8351-946C-4B6C-B6C1-07E33C796679}" srcOrd="3" destOrd="0" parTransId="{301015D8-D85A-4C04-9D36-70D7BA9E59FD}" sibTransId="{F173BE6F-D20C-4F1B-A797-8FFD7EDAC098}"/>
    <dgm:cxn modelId="{A2C099FB-ED91-421D-BDC2-7A8177DF0DF0}" type="presOf" srcId="{AA23810F-B72C-4558-A483-72599C99E339}" destId="{547C91C3-9070-4963-80E9-EEC716BC7EF9}" srcOrd="0" destOrd="0" presId="urn:microsoft.com/office/officeart/2005/8/layout/vList2"/>
    <dgm:cxn modelId="{5825DC3F-727D-4226-803F-534B30DABF65}" type="presParOf" srcId="{4715ABB0-312B-4735-BBB2-4006CC7833E1}" destId="{71494AA1-8A06-41A0-AFE7-299FE9F117B1}" srcOrd="0" destOrd="0" presId="urn:microsoft.com/office/officeart/2005/8/layout/vList2"/>
    <dgm:cxn modelId="{ED46714A-37E5-4679-8164-F33934F3B9EC}" type="presParOf" srcId="{4715ABB0-312B-4735-BBB2-4006CC7833E1}" destId="{547C91C3-9070-4963-80E9-EEC716BC7EF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DF37E-8D83-4322-8575-4BF2329FA00D}">
      <dsp:nvSpPr>
        <dsp:cNvPr id="0" name=""/>
        <dsp:cNvSpPr/>
      </dsp:nvSpPr>
      <dsp:spPr>
        <a:xfrm>
          <a:off x="6911" y="2456786"/>
          <a:ext cx="1639863" cy="1639863"/>
        </a:xfrm>
        <a:prstGeom prst="donut">
          <a:avLst>
            <a:gd name="adj" fmla="val 2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9D40DC-D414-441A-BDEB-7442BF68D59D}">
      <dsp:nvSpPr>
        <dsp:cNvPr id="0" name=""/>
        <dsp:cNvSpPr/>
      </dsp:nvSpPr>
      <dsp:spPr>
        <a:xfrm rot="17700000">
          <a:off x="584725" y="1119962"/>
          <a:ext cx="2038532" cy="982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0" tIns="0" rIns="0" bIns="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6500" kern="1200" dirty="0"/>
        </a:p>
      </dsp:txBody>
      <dsp:txXfrm>
        <a:off x="584725" y="1119962"/>
        <a:ext cx="2038532" cy="982415"/>
      </dsp:txXfrm>
    </dsp:sp>
    <dsp:sp modelId="{E97F0B50-A762-45F7-A0E2-EB67CE5662B1}">
      <dsp:nvSpPr>
        <dsp:cNvPr id="0" name=""/>
        <dsp:cNvSpPr/>
      </dsp:nvSpPr>
      <dsp:spPr>
        <a:xfrm>
          <a:off x="1770295" y="2851121"/>
          <a:ext cx="851193" cy="851193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67D560-C774-4979-A362-D46B4E63CD05}">
      <dsp:nvSpPr>
        <dsp:cNvPr id="0" name=""/>
        <dsp:cNvSpPr/>
      </dsp:nvSpPr>
      <dsp:spPr>
        <a:xfrm rot="17700000">
          <a:off x="762173" y="4035847"/>
          <a:ext cx="1763426" cy="850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0640" bIns="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LOES 2000</a:t>
          </a:r>
        </a:p>
      </dsp:txBody>
      <dsp:txXfrm>
        <a:off x="762173" y="4035847"/>
        <a:ext cx="1763426" cy="850258"/>
      </dsp:txXfrm>
    </dsp:sp>
    <dsp:sp modelId="{214776A6-46AF-496D-ADD2-451289B7BEA8}">
      <dsp:nvSpPr>
        <dsp:cNvPr id="0" name=""/>
        <dsp:cNvSpPr/>
      </dsp:nvSpPr>
      <dsp:spPr>
        <a:xfrm rot="17700000">
          <a:off x="1866183" y="1667330"/>
          <a:ext cx="1763426" cy="850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346149-9B35-42FB-9346-51B5DD5EC68A}">
      <dsp:nvSpPr>
        <dsp:cNvPr id="0" name=""/>
        <dsp:cNvSpPr/>
      </dsp:nvSpPr>
      <dsp:spPr>
        <a:xfrm>
          <a:off x="2745009" y="2456786"/>
          <a:ext cx="1639863" cy="1639863"/>
        </a:xfrm>
        <a:prstGeom prst="donut">
          <a:avLst>
            <a:gd name="adj" fmla="val 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938DE9-72D0-417A-AA5E-CC350353695F}">
      <dsp:nvSpPr>
        <dsp:cNvPr id="0" name=""/>
        <dsp:cNvSpPr/>
      </dsp:nvSpPr>
      <dsp:spPr>
        <a:xfrm rot="17700000">
          <a:off x="3322822" y="1119962"/>
          <a:ext cx="2038532" cy="982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1. Primera evaluación de los Institutos Superiores</a:t>
          </a:r>
        </a:p>
      </dsp:txBody>
      <dsp:txXfrm>
        <a:off x="3322822" y="1119962"/>
        <a:ext cx="2038532" cy="982415"/>
      </dsp:txXfrm>
    </dsp:sp>
    <dsp:sp modelId="{3D40F6D5-892A-4612-A4E5-DD483B03E9C5}">
      <dsp:nvSpPr>
        <dsp:cNvPr id="0" name=""/>
        <dsp:cNvSpPr/>
      </dsp:nvSpPr>
      <dsp:spPr>
        <a:xfrm>
          <a:off x="4508524" y="2456786"/>
          <a:ext cx="1639863" cy="1639863"/>
        </a:xfrm>
        <a:prstGeom prst="donut">
          <a:avLst>
            <a:gd name="adj" fmla="val 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4A24DD-6B73-4DA1-BC8B-8E14E2C05DA8}">
      <dsp:nvSpPr>
        <dsp:cNvPr id="0" name=""/>
        <dsp:cNvSpPr/>
      </dsp:nvSpPr>
      <dsp:spPr>
        <a:xfrm rot="17700000">
          <a:off x="5086338" y="1119962"/>
          <a:ext cx="2038532" cy="982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2. Evaluación orientada en el mandato 14</a:t>
          </a:r>
        </a:p>
      </dsp:txBody>
      <dsp:txXfrm>
        <a:off x="5086338" y="1119962"/>
        <a:ext cx="2038532" cy="982415"/>
      </dsp:txXfrm>
    </dsp:sp>
    <dsp:sp modelId="{33E7F576-8237-494E-A6BD-061BA1BC5564}">
      <dsp:nvSpPr>
        <dsp:cNvPr id="0" name=""/>
        <dsp:cNvSpPr/>
      </dsp:nvSpPr>
      <dsp:spPr>
        <a:xfrm>
          <a:off x="6271908" y="2851121"/>
          <a:ext cx="851193" cy="851193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C0C9F3-4D46-4075-99EA-FAF0EF96AA3B}">
      <dsp:nvSpPr>
        <dsp:cNvPr id="0" name=""/>
        <dsp:cNvSpPr/>
      </dsp:nvSpPr>
      <dsp:spPr>
        <a:xfrm rot="17700000">
          <a:off x="5263786" y="4035847"/>
          <a:ext cx="1763426" cy="850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0640" bIns="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LOES 2010</a:t>
          </a:r>
        </a:p>
      </dsp:txBody>
      <dsp:txXfrm>
        <a:off x="5263786" y="4035847"/>
        <a:ext cx="1763426" cy="850258"/>
      </dsp:txXfrm>
    </dsp:sp>
    <dsp:sp modelId="{039DCA48-EED5-4D3D-B878-E5FE60E20509}">
      <dsp:nvSpPr>
        <dsp:cNvPr id="0" name=""/>
        <dsp:cNvSpPr/>
      </dsp:nvSpPr>
      <dsp:spPr>
        <a:xfrm rot="17700000">
          <a:off x="6367796" y="1667330"/>
          <a:ext cx="1763426" cy="850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81697C-E5D2-472B-AA8D-7E0E33A80793}">
      <dsp:nvSpPr>
        <dsp:cNvPr id="0" name=""/>
        <dsp:cNvSpPr/>
      </dsp:nvSpPr>
      <dsp:spPr>
        <a:xfrm>
          <a:off x="7246621" y="2456786"/>
          <a:ext cx="1639863" cy="1639863"/>
        </a:xfrm>
        <a:prstGeom prst="donut">
          <a:avLst>
            <a:gd name="adj" fmla="val 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7EFE78-0B9A-40F5-8D98-D4E2F918E92F}">
      <dsp:nvSpPr>
        <dsp:cNvPr id="0" name=""/>
        <dsp:cNvSpPr/>
      </dsp:nvSpPr>
      <dsp:spPr>
        <a:xfrm rot="17700000">
          <a:off x="7824435" y="1119962"/>
          <a:ext cx="2038532" cy="982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3. Evaluaciones con fines de acreditación </a:t>
          </a:r>
        </a:p>
      </dsp:txBody>
      <dsp:txXfrm>
        <a:off x="7824435" y="1119962"/>
        <a:ext cx="2038532" cy="982415"/>
      </dsp:txXfrm>
    </dsp:sp>
    <dsp:sp modelId="{4EE57760-0031-4CB2-AC20-EE8A889154FA}">
      <dsp:nvSpPr>
        <dsp:cNvPr id="0" name=""/>
        <dsp:cNvSpPr/>
      </dsp:nvSpPr>
      <dsp:spPr>
        <a:xfrm>
          <a:off x="9010005" y="2851121"/>
          <a:ext cx="851193" cy="851193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9C7DF0-B46E-42BE-8E1D-75CB34C3E096}">
      <dsp:nvSpPr>
        <dsp:cNvPr id="0" name=""/>
        <dsp:cNvSpPr/>
      </dsp:nvSpPr>
      <dsp:spPr>
        <a:xfrm rot="17700000">
          <a:off x="8001883" y="4035847"/>
          <a:ext cx="1763426" cy="850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0640" bIns="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LOES 2018</a:t>
          </a:r>
        </a:p>
      </dsp:txBody>
      <dsp:txXfrm>
        <a:off x="8001883" y="4035847"/>
        <a:ext cx="1763426" cy="850258"/>
      </dsp:txXfrm>
    </dsp:sp>
    <dsp:sp modelId="{86BDE24D-2A37-4030-94FD-FF99015118D1}">
      <dsp:nvSpPr>
        <dsp:cNvPr id="0" name=""/>
        <dsp:cNvSpPr/>
      </dsp:nvSpPr>
      <dsp:spPr>
        <a:xfrm rot="17700000">
          <a:off x="9105893" y="1667330"/>
          <a:ext cx="1763426" cy="850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B0F7A5-3EC1-4417-A39B-CF86A35A9D2D}">
      <dsp:nvSpPr>
        <dsp:cNvPr id="0" name=""/>
        <dsp:cNvSpPr/>
      </dsp:nvSpPr>
      <dsp:spPr>
        <a:xfrm>
          <a:off x="9984719" y="2456786"/>
          <a:ext cx="1639863" cy="1639863"/>
        </a:xfrm>
        <a:prstGeom prst="donut">
          <a:avLst>
            <a:gd name="adj" fmla="val 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EA3B53-D89C-478E-BF7D-7C9B5A43D0E6}">
      <dsp:nvSpPr>
        <dsp:cNvPr id="0" name=""/>
        <dsp:cNvSpPr/>
      </dsp:nvSpPr>
      <dsp:spPr>
        <a:xfrm rot="17700000">
          <a:off x="10562533" y="1119962"/>
          <a:ext cx="2038532" cy="982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4. Evaluaciones a los Institutos en proceso de acreditación</a:t>
          </a:r>
        </a:p>
      </dsp:txBody>
      <dsp:txXfrm>
        <a:off x="10562533" y="1119962"/>
        <a:ext cx="2038532" cy="9824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94AA1-8A06-41A0-AFE7-299FE9F117B1}">
      <dsp:nvSpPr>
        <dsp:cNvPr id="0" name=""/>
        <dsp:cNvSpPr/>
      </dsp:nvSpPr>
      <dsp:spPr>
        <a:xfrm>
          <a:off x="0" y="996846"/>
          <a:ext cx="3602804" cy="563877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b="1" kern="1200" dirty="0">
              <a:solidFill>
                <a:schemeClr val="tx1"/>
              </a:solidFill>
            </a:rPr>
            <a:t>Categorías</a:t>
          </a:r>
        </a:p>
      </dsp:txBody>
      <dsp:txXfrm>
        <a:off x="27526" y="1024372"/>
        <a:ext cx="3547752" cy="508825"/>
      </dsp:txXfrm>
    </dsp:sp>
    <dsp:sp modelId="{547C91C3-9070-4963-80E9-EEC716BC7EF9}">
      <dsp:nvSpPr>
        <dsp:cNvPr id="0" name=""/>
        <dsp:cNvSpPr/>
      </dsp:nvSpPr>
      <dsp:spPr>
        <a:xfrm>
          <a:off x="0" y="1560723"/>
          <a:ext cx="3602804" cy="1379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8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2000" b="1" kern="1200" dirty="0"/>
            <a:t>Acreditado</a:t>
          </a:r>
          <a:endParaRPr lang="es-EC" sz="200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2000" kern="1200" dirty="0"/>
            <a:t>Desempeño ≥ 60%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2000" b="1" kern="1200" dirty="0"/>
            <a:t>En proceso de acreditación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2000" kern="1200" dirty="0"/>
            <a:t>Desempeño &lt; 60%</a:t>
          </a:r>
        </a:p>
      </dsp:txBody>
      <dsp:txXfrm>
        <a:off x="0" y="1560723"/>
        <a:ext cx="3602804" cy="137913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D1553-90FA-4262-B4B7-5241C0B0AE6B}">
      <dsp:nvSpPr>
        <dsp:cNvPr id="0" name=""/>
        <dsp:cNvSpPr/>
      </dsp:nvSpPr>
      <dsp:spPr>
        <a:xfrm>
          <a:off x="-5211006" y="-798158"/>
          <a:ext cx="6205376" cy="6205376"/>
        </a:xfrm>
        <a:prstGeom prst="blockArc">
          <a:avLst>
            <a:gd name="adj1" fmla="val 18900000"/>
            <a:gd name="adj2" fmla="val 2700000"/>
            <a:gd name="adj3" fmla="val 348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9C19B2-6CA0-40AE-A5A1-D8C7311F8CF6}">
      <dsp:nvSpPr>
        <dsp:cNvPr id="0" name=""/>
        <dsp:cNvSpPr/>
      </dsp:nvSpPr>
      <dsp:spPr>
        <a:xfrm>
          <a:off x="520633" y="354344"/>
          <a:ext cx="6478375" cy="7090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815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b="0" kern="1200" dirty="0"/>
            <a:t>Reorganización del modelo 2014: agosto 2019 </a:t>
          </a:r>
          <a:endParaRPr lang="en-US" sz="2100" b="0" kern="1200" dirty="0"/>
        </a:p>
      </dsp:txBody>
      <dsp:txXfrm>
        <a:off x="520633" y="354344"/>
        <a:ext cx="6478375" cy="709057"/>
      </dsp:txXfrm>
    </dsp:sp>
    <dsp:sp modelId="{0BFD1990-DA2F-4171-9737-A8BACC97EAFE}">
      <dsp:nvSpPr>
        <dsp:cNvPr id="0" name=""/>
        <dsp:cNvSpPr/>
      </dsp:nvSpPr>
      <dsp:spPr>
        <a:xfrm>
          <a:off x="77472" y="265712"/>
          <a:ext cx="886322" cy="886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F00584-B3F7-40B9-8331-3203C98CF5A4}">
      <dsp:nvSpPr>
        <dsp:cNvPr id="0" name=""/>
        <dsp:cNvSpPr/>
      </dsp:nvSpPr>
      <dsp:spPr>
        <a:xfrm>
          <a:off x="927152" y="1418115"/>
          <a:ext cx="6071856" cy="7090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815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b="0" kern="1200" dirty="0"/>
            <a:t>Aprobación del modelo y cronograma: febrero 2020</a:t>
          </a:r>
          <a:endParaRPr lang="en-US" sz="2100" b="0" kern="1200" dirty="0"/>
        </a:p>
      </dsp:txBody>
      <dsp:txXfrm>
        <a:off x="927152" y="1418115"/>
        <a:ext cx="6071856" cy="709057"/>
      </dsp:txXfrm>
    </dsp:sp>
    <dsp:sp modelId="{EF631E36-586D-4E4C-A1C1-1369AEF7F608}">
      <dsp:nvSpPr>
        <dsp:cNvPr id="0" name=""/>
        <dsp:cNvSpPr/>
      </dsp:nvSpPr>
      <dsp:spPr>
        <a:xfrm>
          <a:off x="483991" y="1329483"/>
          <a:ext cx="886322" cy="886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B1AA16-B987-483E-9895-46C9FB0706C0}">
      <dsp:nvSpPr>
        <dsp:cNvPr id="0" name=""/>
        <dsp:cNvSpPr/>
      </dsp:nvSpPr>
      <dsp:spPr>
        <a:xfrm>
          <a:off x="927152" y="2481886"/>
          <a:ext cx="6071856" cy="7090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815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b="0" kern="1200" dirty="0">
              <a:latin typeface="Calibri"/>
              <a:ea typeface="+mn-ea"/>
              <a:cs typeface="+mn-cs"/>
            </a:rPr>
            <a:t>Creación del módulo SIIES: marzo 2020</a:t>
          </a:r>
          <a:endParaRPr lang="en-US" sz="2100" b="0" kern="1200" dirty="0"/>
        </a:p>
      </dsp:txBody>
      <dsp:txXfrm>
        <a:off x="927152" y="2481886"/>
        <a:ext cx="6071856" cy="709057"/>
      </dsp:txXfrm>
    </dsp:sp>
    <dsp:sp modelId="{B98151C3-4439-4AC0-AA8C-B9C97024FA1B}">
      <dsp:nvSpPr>
        <dsp:cNvPr id="0" name=""/>
        <dsp:cNvSpPr/>
      </dsp:nvSpPr>
      <dsp:spPr>
        <a:xfrm>
          <a:off x="483991" y="2393254"/>
          <a:ext cx="886322" cy="886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BD059-C300-4C12-937A-139C8FD1903A}">
      <dsp:nvSpPr>
        <dsp:cNvPr id="0" name=""/>
        <dsp:cNvSpPr/>
      </dsp:nvSpPr>
      <dsp:spPr>
        <a:xfrm>
          <a:off x="520633" y="3545657"/>
          <a:ext cx="6478375" cy="7090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2815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b="0" kern="1200" dirty="0">
              <a:latin typeface="Calibri"/>
              <a:ea typeface="+mn-ea"/>
              <a:cs typeface="+mn-cs"/>
            </a:rPr>
            <a:t>Capacitación a las ISTT: abril 2020</a:t>
          </a:r>
          <a:endParaRPr lang="en-US" sz="2100" b="0" kern="1200" dirty="0"/>
        </a:p>
      </dsp:txBody>
      <dsp:txXfrm>
        <a:off x="520633" y="3545657"/>
        <a:ext cx="6478375" cy="709057"/>
      </dsp:txXfrm>
    </dsp:sp>
    <dsp:sp modelId="{B25F9691-4CC6-42CD-AC58-6B2F1380F745}">
      <dsp:nvSpPr>
        <dsp:cNvPr id="0" name=""/>
        <dsp:cNvSpPr/>
      </dsp:nvSpPr>
      <dsp:spPr>
        <a:xfrm>
          <a:off x="77472" y="3457025"/>
          <a:ext cx="886322" cy="886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D1553-90FA-4262-B4B7-5241C0B0AE6B}">
      <dsp:nvSpPr>
        <dsp:cNvPr id="0" name=""/>
        <dsp:cNvSpPr/>
      </dsp:nvSpPr>
      <dsp:spPr>
        <a:xfrm>
          <a:off x="-5211006" y="-798158"/>
          <a:ext cx="6205376" cy="6205376"/>
        </a:xfrm>
        <a:prstGeom prst="blockArc">
          <a:avLst>
            <a:gd name="adj1" fmla="val 18900000"/>
            <a:gd name="adj2" fmla="val 2700000"/>
            <a:gd name="adj3" fmla="val 348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9C19B2-6CA0-40AE-A5A1-D8C7311F8CF6}">
      <dsp:nvSpPr>
        <dsp:cNvPr id="0" name=""/>
        <dsp:cNvSpPr/>
      </dsp:nvSpPr>
      <dsp:spPr>
        <a:xfrm>
          <a:off x="434905" y="287974"/>
          <a:ext cx="6564103" cy="5763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45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b="0" kern="1200" dirty="0">
              <a:latin typeface="Calibri"/>
              <a:ea typeface="+mn-ea"/>
              <a:cs typeface="+mn-cs"/>
            </a:rPr>
            <a:t>Carga de información: julio-agosto 2020</a:t>
          </a:r>
          <a:endParaRPr lang="en-US" sz="1900" b="0" kern="1200" dirty="0"/>
        </a:p>
      </dsp:txBody>
      <dsp:txXfrm>
        <a:off x="434905" y="287974"/>
        <a:ext cx="6564103" cy="576316"/>
      </dsp:txXfrm>
    </dsp:sp>
    <dsp:sp modelId="{0BFD1990-DA2F-4171-9737-A8BACC97EAFE}">
      <dsp:nvSpPr>
        <dsp:cNvPr id="0" name=""/>
        <dsp:cNvSpPr/>
      </dsp:nvSpPr>
      <dsp:spPr>
        <a:xfrm>
          <a:off x="74707" y="215934"/>
          <a:ext cx="720396" cy="7203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F00584-B3F7-40B9-8331-3203C98CF5A4}">
      <dsp:nvSpPr>
        <dsp:cNvPr id="0" name=""/>
        <dsp:cNvSpPr/>
      </dsp:nvSpPr>
      <dsp:spPr>
        <a:xfrm>
          <a:off x="847876" y="1152172"/>
          <a:ext cx="6151131" cy="5763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45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b="0" kern="1200" dirty="0"/>
            <a:t>Verificación técnica de la información: septiembre 2020</a:t>
          </a:r>
          <a:endParaRPr lang="en-US" sz="1900" b="0" kern="1200" dirty="0"/>
        </a:p>
      </dsp:txBody>
      <dsp:txXfrm>
        <a:off x="847876" y="1152172"/>
        <a:ext cx="6151131" cy="576316"/>
      </dsp:txXfrm>
    </dsp:sp>
    <dsp:sp modelId="{EF631E36-586D-4E4C-A1C1-1369AEF7F608}">
      <dsp:nvSpPr>
        <dsp:cNvPr id="0" name=""/>
        <dsp:cNvSpPr/>
      </dsp:nvSpPr>
      <dsp:spPr>
        <a:xfrm>
          <a:off x="487678" y="1080133"/>
          <a:ext cx="720396" cy="7203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B1AA16-B987-483E-9895-46C9FB0706C0}">
      <dsp:nvSpPr>
        <dsp:cNvPr id="0" name=""/>
        <dsp:cNvSpPr/>
      </dsp:nvSpPr>
      <dsp:spPr>
        <a:xfrm>
          <a:off x="974626" y="2016371"/>
          <a:ext cx="6024382" cy="5763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45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b="0" kern="1200" dirty="0">
              <a:latin typeface="Calibri"/>
              <a:ea typeface="+mn-ea"/>
              <a:cs typeface="+mn-cs"/>
            </a:rPr>
            <a:t>Evaluación de campo (visitas </a:t>
          </a:r>
          <a:r>
            <a:rPr lang="es-EC" sz="1900" b="0" i="1" kern="1200" dirty="0">
              <a:latin typeface="Calibri"/>
              <a:ea typeface="+mn-ea"/>
              <a:cs typeface="+mn-cs"/>
            </a:rPr>
            <a:t>in situ</a:t>
          </a:r>
          <a:r>
            <a:rPr lang="es-EC" sz="1900" b="0" kern="1200" dirty="0">
              <a:latin typeface="Calibri"/>
              <a:ea typeface="+mn-ea"/>
              <a:cs typeface="+mn-cs"/>
            </a:rPr>
            <a:t>): noviembre 2020</a:t>
          </a:r>
          <a:endParaRPr lang="en-US" sz="1900" b="0" kern="1200" dirty="0"/>
        </a:p>
      </dsp:txBody>
      <dsp:txXfrm>
        <a:off x="974626" y="2016371"/>
        <a:ext cx="6024382" cy="576316"/>
      </dsp:txXfrm>
    </dsp:sp>
    <dsp:sp modelId="{B98151C3-4439-4AC0-AA8C-B9C97024FA1B}">
      <dsp:nvSpPr>
        <dsp:cNvPr id="0" name=""/>
        <dsp:cNvSpPr/>
      </dsp:nvSpPr>
      <dsp:spPr>
        <a:xfrm>
          <a:off x="614427" y="1944331"/>
          <a:ext cx="720396" cy="7203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BD059-C300-4C12-937A-139C8FD1903A}">
      <dsp:nvSpPr>
        <dsp:cNvPr id="0" name=""/>
        <dsp:cNvSpPr/>
      </dsp:nvSpPr>
      <dsp:spPr>
        <a:xfrm>
          <a:off x="847876" y="2880570"/>
          <a:ext cx="6151131" cy="5763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45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b="0" kern="1200" dirty="0">
              <a:latin typeface="Calibri"/>
              <a:ea typeface="+mn-ea"/>
              <a:cs typeface="+mn-cs"/>
            </a:rPr>
            <a:t>Elaboración de informes: diciembre 2020 – junio 2021</a:t>
          </a:r>
          <a:endParaRPr lang="en-US" sz="1900" b="0" kern="1200" dirty="0"/>
        </a:p>
      </dsp:txBody>
      <dsp:txXfrm>
        <a:off x="847876" y="2880570"/>
        <a:ext cx="6151131" cy="576316"/>
      </dsp:txXfrm>
    </dsp:sp>
    <dsp:sp modelId="{B25F9691-4CC6-42CD-AC58-6B2F1380F745}">
      <dsp:nvSpPr>
        <dsp:cNvPr id="0" name=""/>
        <dsp:cNvSpPr/>
      </dsp:nvSpPr>
      <dsp:spPr>
        <a:xfrm>
          <a:off x="487678" y="2808530"/>
          <a:ext cx="720396" cy="7203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8596D-D400-4268-9EB5-2A58D4A506CA}">
      <dsp:nvSpPr>
        <dsp:cNvPr id="0" name=""/>
        <dsp:cNvSpPr/>
      </dsp:nvSpPr>
      <dsp:spPr>
        <a:xfrm>
          <a:off x="434905" y="3744769"/>
          <a:ext cx="6564103" cy="5763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452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b="0" kern="1200" dirty="0">
              <a:latin typeface="Calibri"/>
              <a:ea typeface="+mn-ea"/>
              <a:cs typeface="+mn-cs"/>
            </a:rPr>
            <a:t>Aprobación y notificación de informes: julio 2021</a:t>
          </a:r>
          <a:endParaRPr lang="en-US" sz="1900" b="0" kern="1200" dirty="0"/>
        </a:p>
      </dsp:txBody>
      <dsp:txXfrm>
        <a:off x="434905" y="3744769"/>
        <a:ext cx="6564103" cy="576316"/>
      </dsp:txXfrm>
    </dsp:sp>
    <dsp:sp modelId="{F0B92C1D-E845-416C-8B3D-7B79B66A2397}">
      <dsp:nvSpPr>
        <dsp:cNvPr id="0" name=""/>
        <dsp:cNvSpPr/>
      </dsp:nvSpPr>
      <dsp:spPr>
        <a:xfrm>
          <a:off x="74707" y="3672729"/>
          <a:ext cx="720396" cy="7203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ECA14-33F2-4ED7-9D36-F58DF14C565C}">
      <dsp:nvSpPr>
        <dsp:cNvPr id="0" name=""/>
        <dsp:cNvSpPr/>
      </dsp:nvSpPr>
      <dsp:spPr>
        <a:xfrm>
          <a:off x="1872996" y="1106032"/>
          <a:ext cx="2755379" cy="275537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b="1" kern="1200" dirty="0">
              <a:solidFill>
                <a:schemeClr val="tx2"/>
              </a:solidFill>
              <a:latin typeface="Calibri" panose="020F0502020204030204"/>
              <a:ea typeface="+mn-ea"/>
              <a:cs typeface="+mn-cs"/>
            </a:rPr>
            <a:t>Criterios del Modelo de evaluación</a:t>
          </a:r>
        </a:p>
      </dsp:txBody>
      <dsp:txXfrm>
        <a:off x="2276512" y="1509548"/>
        <a:ext cx="1948347" cy="1948347"/>
      </dsp:txXfrm>
    </dsp:sp>
    <dsp:sp modelId="{B1E72550-D1E0-4DB1-8350-E181C071AE8E}">
      <dsp:nvSpPr>
        <dsp:cNvPr id="0" name=""/>
        <dsp:cNvSpPr/>
      </dsp:nvSpPr>
      <dsp:spPr>
        <a:xfrm>
          <a:off x="2191869" y="491"/>
          <a:ext cx="2117633" cy="137768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Organización</a:t>
          </a:r>
        </a:p>
      </dsp:txBody>
      <dsp:txXfrm>
        <a:off x="2501989" y="202249"/>
        <a:ext cx="1497393" cy="974173"/>
      </dsp:txXfrm>
    </dsp:sp>
    <dsp:sp modelId="{432C9C4A-3335-4320-B5D3-184F6A0D0ECD}">
      <dsp:nvSpPr>
        <dsp:cNvPr id="0" name=""/>
        <dsp:cNvSpPr/>
      </dsp:nvSpPr>
      <dsp:spPr>
        <a:xfrm>
          <a:off x="3975163" y="897684"/>
          <a:ext cx="1659014" cy="137768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Docencia</a:t>
          </a:r>
        </a:p>
      </dsp:txBody>
      <dsp:txXfrm>
        <a:off x="4218120" y="1099442"/>
        <a:ext cx="1173100" cy="974173"/>
      </dsp:txXfrm>
    </dsp:sp>
    <dsp:sp modelId="{9B5F56FC-7873-4DAC-B1A1-B82941EBED76}">
      <dsp:nvSpPr>
        <dsp:cNvPr id="0" name=""/>
        <dsp:cNvSpPr/>
      </dsp:nvSpPr>
      <dsp:spPr>
        <a:xfrm>
          <a:off x="3841609" y="2692070"/>
          <a:ext cx="1926120" cy="137768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Investigación y Desarrollo</a:t>
          </a:r>
        </a:p>
      </dsp:txBody>
      <dsp:txXfrm>
        <a:off x="4123683" y="2893828"/>
        <a:ext cx="1361972" cy="974173"/>
      </dsp:txXfrm>
    </dsp:sp>
    <dsp:sp modelId="{A07B18E2-4E42-43C6-B8A9-44ABFF6D2C00}">
      <dsp:nvSpPr>
        <dsp:cNvPr id="0" name=""/>
        <dsp:cNvSpPr/>
      </dsp:nvSpPr>
      <dsp:spPr>
        <a:xfrm>
          <a:off x="2408745" y="3589263"/>
          <a:ext cx="1683881" cy="137768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Vinculación con la sociedad</a:t>
          </a:r>
        </a:p>
      </dsp:txBody>
      <dsp:txXfrm>
        <a:off x="2655344" y="3791021"/>
        <a:ext cx="1190683" cy="974173"/>
      </dsp:txXfrm>
    </dsp:sp>
    <dsp:sp modelId="{D16E5C0E-694A-4287-90A3-01E2D03F0A6A}">
      <dsp:nvSpPr>
        <dsp:cNvPr id="0" name=""/>
        <dsp:cNvSpPr/>
      </dsp:nvSpPr>
      <dsp:spPr>
        <a:xfrm>
          <a:off x="750932" y="2643878"/>
          <a:ext cx="1891540" cy="1474073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Recursos e </a:t>
          </a:r>
          <a:r>
            <a:rPr lang="es-EC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infraestructura</a:t>
          </a:r>
          <a:endParaRPr lang="es-EC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1027942" y="2859751"/>
        <a:ext cx="1337520" cy="1042327"/>
      </dsp:txXfrm>
    </dsp:sp>
    <dsp:sp modelId="{2B75FA3B-2C7B-4C13-9F03-77603ABF254B}">
      <dsp:nvSpPr>
        <dsp:cNvPr id="0" name=""/>
        <dsp:cNvSpPr/>
      </dsp:nvSpPr>
      <dsp:spPr>
        <a:xfrm>
          <a:off x="856752" y="897684"/>
          <a:ext cx="1679899" cy="137768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Estudiantes</a:t>
          </a:r>
        </a:p>
      </dsp:txBody>
      <dsp:txXfrm>
        <a:off x="1102768" y="1099442"/>
        <a:ext cx="1187867" cy="97417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D05E7-EC2F-4488-B370-3CC3B922A79E}">
      <dsp:nvSpPr>
        <dsp:cNvPr id="0" name=""/>
        <dsp:cNvSpPr/>
      </dsp:nvSpPr>
      <dsp:spPr>
        <a:xfrm>
          <a:off x="0" y="0"/>
          <a:ext cx="3900567" cy="449095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000" kern="1200" dirty="0"/>
            <a:t>Acreditación</a:t>
          </a:r>
        </a:p>
      </dsp:txBody>
      <dsp:txXfrm>
        <a:off x="0" y="0"/>
        <a:ext cx="3900567" cy="1347286"/>
      </dsp:txXfrm>
    </dsp:sp>
    <dsp:sp modelId="{96CCADD5-79F2-4253-A731-1CFFF85BDAFF}">
      <dsp:nvSpPr>
        <dsp:cNvPr id="0" name=""/>
        <dsp:cNvSpPr/>
      </dsp:nvSpPr>
      <dsp:spPr>
        <a:xfrm>
          <a:off x="394111" y="1347670"/>
          <a:ext cx="3120454" cy="8822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Reconocimiento a los ICS que han alcanzado los criterios y estándares determinados</a:t>
          </a:r>
        </a:p>
      </dsp:txBody>
      <dsp:txXfrm>
        <a:off x="419952" y="1373511"/>
        <a:ext cx="3068772" cy="830610"/>
      </dsp:txXfrm>
    </dsp:sp>
    <dsp:sp modelId="{C5F4219A-B492-4D14-BCDD-196E4A15A2A5}">
      <dsp:nvSpPr>
        <dsp:cNvPr id="0" name=""/>
        <dsp:cNvSpPr/>
      </dsp:nvSpPr>
      <dsp:spPr>
        <a:xfrm>
          <a:off x="394111" y="2365700"/>
          <a:ext cx="3120454" cy="8822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Elaborar un plan de aseguramiento y presentarlo al CACES en un plazo de hasta tres meses</a:t>
          </a:r>
        </a:p>
      </dsp:txBody>
      <dsp:txXfrm>
        <a:off x="419952" y="2391541"/>
        <a:ext cx="3068772" cy="830610"/>
      </dsp:txXfrm>
    </dsp:sp>
    <dsp:sp modelId="{5D3B1F50-1D15-4B04-B078-09E8A1BC38F4}">
      <dsp:nvSpPr>
        <dsp:cNvPr id="0" name=""/>
        <dsp:cNvSpPr/>
      </dsp:nvSpPr>
      <dsp:spPr>
        <a:xfrm>
          <a:off x="394111" y="3383730"/>
          <a:ext cx="3120454" cy="8822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El CACES monitoreará su ejecución y podrá solicitar informes periódicos y realizar visitas </a:t>
          </a:r>
          <a:r>
            <a:rPr lang="es-EC" sz="1400" i="1" kern="1200" dirty="0"/>
            <a:t>in situ</a:t>
          </a:r>
          <a:r>
            <a:rPr lang="es-EC" sz="1400" kern="1200" dirty="0"/>
            <a:t>.</a:t>
          </a:r>
        </a:p>
      </dsp:txBody>
      <dsp:txXfrm>
        <a:off x="419952" y="3409571"/>
        <a:ext cx="3068772" cy="830610"/>
      </dsp:txXfrm>
    </dsp:sp>
    <dsp:sp modelId="{1847164E-7667-4B7D-BCED-329EA54A7291}">
      <dsp:nvSpPr>
        <dsp:cNvPr id="0" name=""/>
        <dsp:cNvSpPr/>
      </dsp:nvSpPr>
      <dsp:spPr>
        <a:xfrm>
          <a:off x="4197165" y="0"/>
          <a:ext cx="3900567" cy="449095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000" kern="1200" dirty="0"/>
            <a:t>No acreditación</a:t>
          </a:r>
        </a:p>
      </dsp:txBody>
      <dsp:txXfrm>
        <a:off x="4197165" y="0"/>
        <a:ext cx="3900567" cy="1347286"/>
      </dsp:txXfrm>
    </dsp:sp>
    <dsp:sp modelId="{F1050EB4-0151-4247-BE5D-07E50BB7F89B}">
      <dsp:nvSpPr>
        <dsp:cNvPr id="0" name=""/>
        <dsp:cNvSpPr/>
      </dsp:nvSpPr>
      <dsp:spPr>
        <a:xfrm>
          <a:off x="4587222" y="1348651"/>
          <a:ext cx="3120454" cy="7511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Consecuencia de no haber alcanzado los criterios y estándares determinados</a:t>
          </a:r>
        </a:p>
      </dsp:txBody>
      <dsp:txXfrm>
        <a:off x="4609223" y="1370652"/>
        <a:ext cx="3076452" cy="707158"/>
      </dsp:txXfrm>
    </dsp:sp>
    <dsp:sp modelId="{CA8DDE67-70BF-4709-9A77-98C80596C59C}">
      <dsp:nvSpPr>
        <dsp:cNvPr id="0" name=""/>
        <dsp:cNvSpPr/>
      </dsp:nvSpPr>
      <dsp:spPr>
        <a:xfrm>
          <a:off x="4587222" y="2215375"/>
          <a:ext cx="3120454" cy="7511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Elaborar un plan de mejoramiento y presentarlo al CACES en el término máximo de sesenta días.</a:t>
          </a:r>
        </a:p>
      </dsp:txBody>
      <dsp:txXfrm>
        <a:off x="4609223" y="2237376"/>
        <a:ext cx="3076452" cy="707158"/>
      </dsp:txXfrm>
    </dsp:sp>
    <dsp:sp modelId="{23893BF7-8C04-4C7E-B06C-C3FA5B9AB28D}">
      <dsp:nvSpPr>
        <dsp:cNvPr id="0" name=""/>
        <dsp:cNvSpPr/>
      </dsp:nvSpPr>
      <dsp:spPr>
        <a:xfrm>
          <a:off x="4587222" y="3082099"/>
          <a:ext cx="3120454" cy="11829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/>
            <a:t>El CACES acordará con los ICS los mecanismos y tiempos de acompañamiento, podrá solicitar información relacionada y realizar visitas </a:t>
          </a:r>
          <a:r>
            <a:rPr lang="es-EC" sz="1400" i="1" kern="1200" dirty="0"/>
            <a:t>in situ</a:t>
          </a:r>
        </a:p>
      </dsp:txBody>
      <dsp:txXfrm>
        <a:off x="4621869" y="3116746"/>
        <a:ext cx="3051160" cy="111364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B23C6-ED55-4289-842F-CEEC1D325630}">
      <dsp:nvSpPr>
        <dsp:cNvPr id="0" name=""/>
        <dsp:cNvSpPr/>
      </dsp:nvSpPr>
      <dsp:spPr>
        <a:xfrm>
          <a:off x="765712" y="672117"/>
          <a:ext cx="2331262" cy="11656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800" kern="1200" dirty="0"/>
            <a:t>Fases</a:t>
          </a:r>
        </a:p>
      </dsp:txBody>
      <dsp:txXfrm>
        <a:off x="799852" y="706257"/>
        <a:ext cx="2262982" cy="1097351"/>
      </dsp:txXfrm>
    </dsp:sp>
    <dsp:sp modelId="{0747B84C-959C-4A7B-9D74-71B3D5FF05CC}">
      <dsp:nvSpPr>
        <dsp:cNvPr id="0" name=""/>
        <dsp:cNvSpPr/>
      </dsp:nvSpPr>
      <dsp:spPr>
        <a:xfrm rot="19457599">
          <a:off x="2989035" y="892568"/>
          <a:ext cx="114838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48383" y="272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 dirty="0"/>
        </a:p>
      </dsp:txBody>
      <dsp:txXfrm>
        <a:off x="3534517" y="891105"/>
        <a:ext cx="57419" cy="57419"/>
      </dsp:txXfrm>
    </dsp:sp>
    <dsp:sp modelId="{3DEE43F1-0106-4B2A-8DD0-58A1AA6C9F81}">
      <dsp:nvSpPr>
        <dsp:cNvPr id="0" name=""/>
        <dsp:cNvSpPr/>
      </dsp:nvSpPr>
      <dsp:spPr>
        <a:xfrm>
          <a:off x="4029479" y="1880"/>
          <a:ext cx="2331262" cy="11656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Universidades y Escuelas politécnicas </a:t>
          </a:r>
        </a:p>
      </dsp:txBody>
      <dsp:txXfrm>
        <a:off x="4063619" y="36020"/>
        <a:ext cx="2262982" cy="1097351"/>
      </dsp:txXfrm>
    </dsp:sp>
    <dsp:sp modelId="{817D3F6E-2C25-4D05-B305-77B4ACDEBFFB}">
      <dsp:nvSpPr>
        <dsp:cNvPr id="0" name=""/>
        <dsp:cNvSpPr/>
      </dsp:nvSpPr>
      <dsp:spPr>
        <a:xfrm rot="2142401">
          <a:off x="2989035" y="1562806"/>
          <a:ext cx="114838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48383" y="272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 dirty="0"/>
        </a:p>
      </dsp:txBody>
      <dsp:txXfrm>
        <a:off x="3534517" y="1561342"/>
        <a:ext cx="57419" cy="57419"/>
      </dsp:txXfrm>
    </dsp:sp>
    <dsp:sp modelId="{89459EED-12D2-4C87-A3CC-AF2AD6DF2A94}">
      <dsp:nvSpPr>
        <dsp:cNvPr id="0" name=""/>
        <dsp:cNvSpPr/>
      </dsp:nvSpPr>
      <dsp:spPr>
        <a:xfrm>
          <a:off x="4029479" y="1342355"/>
          <a:ext cx="2331262" cy="11656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Institutos y Conservatorios Superiores</a:t>
          </a:r>
        </a:p>
      </dsp:txBody>
      <dsp:txXfrm>
        <a:off x="4063619" y="1376495"/>
        <a:ext cx="2262982" cy="1097351"/>
      </dsp:txXfrm>
    </dsp:sp>
    <dsp:sp modelId="{B088508B-627A-4FAB-9093-B9A9C8A06131}">
      <dsp:nvSpPr>
        <dsp:cNvPr id="0" name=""/>
        <dsp:cNvSpPr/>
      </dsp:nvSpPr>
      <dsp:spPr>
        <a:xfrm rot="18289469">
          <a:off x="6010532" y="1227687"/>
          <a:ext cx="163292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632924" y="2724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 dirty="0"/>
        </a:p>
      </dsp:txBody>
      <dsp:txXfrm>
        <a:off x="6786171" y="1214110"/>
        <a:ext cx="81646" cy="81646"/>
      </dsp:txXfrm>
    </dsp:sp>
    <dsp:sp modelId="{E86BBE42-B934-441E-89EE-6853BE36A42C}">
      <dsp:nvSpPr>
        <dsp:cNvPr id="0" name=""/>
        <dsp:cNvSpPr/>
      </dsp:nvSpPr>
      <dsp:spPr>
        <a:xfrm>
          <a:off x="7293247" y="1880"/>
          <a:ext cx="2331262" cy="11656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Elaboración del subsistema</a:t>
          </a:r>
        </a:p>
      </dsp:txBody>
      <dsp:txXfrm>
        <a:off x="7327387" y="36020"/>
        <a:ext cx="2262982" cy="1097351"/>
      </dsp:txXfrm>
    </dsp:sp>
    <dsp:sp modelId="{31631AC0-F2CA-4F37-A4E5-DB2E5960BD8F}">
      <dsp:nvSpPr>
        <dsp:cNvPr id="0" name=""/>
        <dsp:cNvSpPr/>
      </dsp:nvSpPr>
      <dsp:spPr>
        <a:xfrm>
          <a:off x="6360742" y="1897925"/>
          <a:ext cx="93250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932504" y="2724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 dirty="0"/>
        </a:p>
      </dsp:txBody>
      <dsp:txXfrm>
        <a:off x="6803682" y="1901858"/>
        <a:ext cx="46625" cy="46625"/>
      </dsp:txXfrm>
    </dsp:sp>
    <dsp:sp modelId="{AEBEEA19-F369-4578-81C6-7F598438058A}">
      <dsp:nvSpPr>
        <dsp:cNvPr id="0" name=""/>
        <dsp:cNvSpPr/>
      </dsp:nvSpPr>
      <dsp:spPr>
        <a:xfrm>
          <a:off x="7293247" y="1342355"/>
          <a:ext cx="2331262" cy="11656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Socialización con ICS</a:t>
          </a:r>
        </a:p>
      </dsp:txBody>
      <dsp:txXfrm>
        <a:off x="7327387" y="1376495"/>
        <a:ext cx="2262982" cy="1097351"/>
      </dsp:txXfrm>
    </dsp:sp>
    <dsp:sp modelId="{EAEC6F67-0839-4B35-A408-6EB14F313971}">
      <dsp:nvSpPr>
        <dsp:cNvPr id="0" name=""/>
        <dsp:cNvSpPr/>
      </dsp:nvSpPr>
      <dsp:spPr>
        <a:xfrm rot="3310531">
          <a:off x="6010532" y="2568163"/>
          <a:ext cx="163292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632924" y="2724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 dirty="0"/>
        </a:p>
      </dsp:txBody>
      <dsp:txXfrm>
        <a:off x="6786171" y="2554586"/>
        <a:ext cx="81646" cy="81646"/>
      </dsp:txXfrm>
    </dsp:sp>
    <dsp:sp modelId="{FA1CC934-95F8-4AA7-A14D-70E3F8188024}">
      <dsp:nvSpPr>
        <dsp:cNvPr id="0" name=""/>
        <dsp:cNvSpPr/>
      </dsp:nvSpPr>
      <dsp:spPr>
        <a:xfrm>
          <a:off x="7293247" y="2682831"/>
          <a:ext cx="2331262" cy="11656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Carga de información</a:t>
          </a:r>
        </a:p>
      </dsp:txBody>
      <dsp:txXfrm>
        <a:off x="7327387" y="2716971"/>
        <a:ext cx="2262982" cy="10973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B69C87-55DD-4ECB-87C2-93947D5EFF74}">
      <dsp:nvSpPr>
        <dsp:cNvPr id="0" name=""/>
        <dsp:cNvSpPr/>
      </dsp:nvSpPr>
      <dsp:spPr>
        <a:xfrm>
          <a:off x="0" y="206488"/>
          <a:ext cx="3485484" cy="1559025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200" kern="1200" dirty="0">
              <a:solidFill>
                <a:schemeClr val="tx1"/>
              </a:solidFill>
            </a:rPr>
            <a:t>2007: Consejo Nacional de Evaluación y Acreditación de la Educación Superior Ecuatoriana (CONEA).</a:t>
          </a:r>
        </a:p>
      </dsp:txBody>
      <dsp:txXfrm>
        <a:off x="76105" y="282593"/>
        <a:ext cx="3333274" cy="1406815"/>
      </dsp:txXfrm>
    </dsp:sp>
    <dsp:sp modelId="{20831185-0991-490B-9D9A-B827DA995EB6}">
      <dsp:nvSpPr>
        <dsp:cNvPr id="0" name=""/>
        <dsp:cNvSpPr/>
      </dsp:nvSpPr>
      <dsp:spPr>
        <a:xfrm>
          <a:off x="0" y="1934979"/>
          <a:ext cx="3485484" cy="1681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664" tIns="27940" rIns="156464" bIns="27940" numCol="1" spcCol="1270" anchor="t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2200" kern="1200" dirty="0"/>
            <a:t>Autoevaluación institucional y verificación de la misma para acreditar.</a:t>
          </a:r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2200" kern="1200" dirty="0"/>
            <a:t>Participación voluntaria.</a:t>
          </a:r>
        </a:p>
      </dsp:txBody>
      <dsp:txXfrm>
        <a:off x="0" y="1934979"/>
        <a:ext cx="3485484" cy="16818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B69C87-55DD-4ECB-87C2-93947D5EFF74}">
      <dsp:nvSpPr>
        <dsp:cNvPr id="0" name=""/>
        <dsp:cNvSpPr/>
      </dsp:nvSpPr>
      <dsp:spPr>
        <a:xfrm>
          <a:off x="0" y="0"/>
          <a:ext cx="4763330" cy="1679747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400" kern="1200" dirty="0">
              <a:solidFill>
                <a:schemeClr val="tx1"/>
              </a:solidFill>
            </a:rPr>
            <a:t>2008: la Asamblea Constituyente emite el Mandato Constituyente 14</a:t>
          </a:r>
        </a:p>
      </dsp:txBody>
      <dsp:txXfrm>
        <a:off x="81998" y="81998"/>
        <a:ext cx="4599334" cy="1515751"/>
      </dsp:txXfrm>
    </dsp:sp>
    <dsp:sp modelId="{20831185-0991-490B-9D9A-B827DA995EB6}">
      <dsp:nvSpPr>
        <dsp:cNvPr id="0" name=""/>
        <dsp:cNvSpPr/>
      </dsp:nvSpPr>
      <dsp:spPr>
        <a:xfrm>
          <a:off x="0" y="1679921"/>
          <a:ext cx="4763330" cy="31472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236" tIns="22860" rIns="128016" bIns="2286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  <a:latin typeface="+mj-lt"/>
            </a:rPr>
            <a:t>Dispone que: “ (…) el Consejo Nacional de Evaluación y Acreditación -CONEA, entregue al CONESUP y a la Función Legislativa, (en el plazo de un año) un informe técnico sobre el nivel de desempeño institucional de los establecimientos de educación superior (…)”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800" kern="1200" dirty="0">
              <a:latin typeface="+mj-lt"/>
              <a:cs typeface="Times New Roman" panose="02020603050405020304" pitchFamily="18" charset="0"/>
            </a:rPr>
            <a:t>Esta evaluación no tuvo repercusión sobre la continuidad del funcionamiento de las </a:t>
          </a:r>
          <a:r>
            <a:rPr lang="es-EC" sz="1800" kern="1200" dirty="0">
              <a:latin typeface="+mj-lt"/>
              <a:cs typeface="Times New Roman" panose="02020603050405020304" pitchFamily="18" charset="0"/>
            </a:rPr>
            <a:t>instituciones.</a:t>
          </a:r>
          <a:endParaRPr lang="es-EC" sz="1800" kern="1200" dirty="0">
            <a:solidFill>
              <a:schemeClr val="tx1"/>
            </a:solidFill>
            <a:latin typeface="+mj-lt"/>
          </a:endParaRPr>
        </a:p>
      </dsp:txBody>
      <dsp:txXfrm>
        <a:off x="0" y="1679921"/>
        <a:ext cx="4763330" cy="31472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B69C87-55DD-4ECB-87C2-93947D5EFF74}">
      <dsp:nvSpPr>
        <dsp:cNvPr id="0" name=""/>
        <dsp:cNvSpPr/>
      </dsp:nvSpPr>
      <dsp:spPr>
        <a:xfrm>
          <a:off x="0" y="0"/>
          <a:ext cx="4151755" cy="544778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b="1" kern="1200" dirty="0">
              <a:solidFill>
                <a:schemeClr val="tx1"/>
              </a:solidFill>
            </a:rPr>
            <a:t> Evaluaciones ISPED - ISPEDIB</a:t>
          </a:r>
        </a:p>
      </dsp:txBody>
      <dsp:txXfrm>
        <a:off x="26594" y="26594"/>
        <a:ext cx="4098567" cy="491590"/>
      </dsp:txXfrm>
    </dsp:sp>
    <dsp:sp modelId="{0BB6547C-4549-4BD7-B48C-22E6CA566BF2}">
      <dsp:nvSpPr>
        <dsp:cNvPr id="0" name=""/>
        <dsp:cNvSpPr/>
      </dsp:nvSpPr>
      <dsp:spPr>
        <a:xfrm>
          <a:off x="0" y="550707"/>
          <a:ext cx="4151755" cy="850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818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Evaluación Institucional 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Evaluación de resultados de aprendizaje</a:t>
          </a:r>
        </a:p>
      </dsp:txBody>
      <dsp:txXfrm>
        <a:off x="0" y="550707"/>
        <a:ext cx="4151755" cy="850584"/>
      </dsp:txXfrm>
    </dsp:sp>
    <dsp:sp modelId="{71494AA1-8A06-41A0-AFE7-299FE9F117B1}">
      <dsp:nvSpPr>
        <dsp:cNvPr id="0" name=""/>
        <dsp:cNvSpPr/>
      </dsp:nvSpPr>
      <dsp:spPr>
        <a:xfrm>
          <a:off x="0" y="1401292"/>
          <a:ext cx="4151755" cy="432477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b="1" kern="1200" dirty="0">
              <a:solidFill>
                <a:schemeClr val="tx1"/>
              </a:solidFill>
            </a:rPr>
            <a:t> Categorías</a:t>
          </a:r>
        </a:p>
      </dsp:txBody>
      <dsp:txXfrm>
        <a:off x="21112" y="1422404"/>
        <a:ext cx="4109531" cy="390253"/>
      </dsp:txXfrm>
    </dsp:sp>
    <dsp:sp modelId="{547C91C3-9070-4963-80E9-EEC716BC7EF9}">
      <dsp:nvSpPr>
        <dsp:cNvPr id="0" name=""/>
        <dsp:cNvSpPr/>
      </dsp:nvSpPr>
      <dsp:spPr>
        <a:xfrm>
          <a:off x="0" y="1833769"/>
          <a:ext cx="4151755" cy="2664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818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/>
            <a:t>Acreditado</a:t>
          </a:r>
          <a:endParaRPr lang="es-EC" sz="1800" kern="1200" dirty="0">
            <a:solidFill>
              <a:schemeClr val="tx1"/>
            </a:solidFill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Evaluación institucional ≥ 60% y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Evaluación de resultados de aprendizaje ≥ 60%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>
              <a:solidFill>
                <a:schemeClr val="tx1"/>
              </a:solidFill>
            </a:rPr>
            <a:t>No acreditado</a:t>
          </a:r>
          <a:endParaRPr lang="es-EC" sz="1800" kern="1200" dirty="0">
            <a:solidFill>
              <a:schemeClr val="tx1"/>
            </a:solidFill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Evaluación institucional  </a:t>
          </a:r>
          <a:r>
            <a:rPr lang="es-EC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kern="1200" dirty="0">
              <a:solidFill>
                <a:schemeClr val="tx1"/>
              </a:solidFill>
            </a:rPr>
            <a:t> 60% o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Evaluación de resultados de aprendizaje    </a:t>
          </a:r>
          <a:r>
            <a:rPr lang="es-EC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kern="1200" dirty="0">
              <a:solidFill>
                <a:schemeClr val="tx1"/>
              </a:solidFill>
            </a:rPr>
            <a:t> 60%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EC" sz="1800" kern="1200" dirty="0">
            <a:solidFill>
              <a:schemeClr val="tx1"/>
            </a:solidFill>
          </a:endParaRPr>
        </a:p>
      </dsp:txBody>
      <dsp:txXfrm>
        <a:off x="0" y="1833769"/>
        <a:ext cx="4151755" cy="266409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94AA1-8A06-41A0-AFE7-299FE9F117B1}">
      <dsp:nvSpPr>
        <dsp:cNvPr id="0" name=""/>
        <dsp:cNvSpPr/>
      </dsp:nvSpPr>
      <dsp:spPr>
        <a:xfrm>
          <a:off x="0" y="996846"/>
          <a:ext cx="3602804" cy="563877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b="1" kern="1200" dirty="0">
              <a:solidFill>
                <a:schemeClr val="tx1"/>
              </a:solidFill>
            </a:rPr>
            <a:t>Categorías</a:t>
          </a:r>
        </a:p>
      </dsp:txBody>
      <dsp:txXfrm>
        <a:off x="27526" y="1024372"/>
        <a:ext cx="3547752" cy="508825"/>
      </dsp:txXfrm>
    </dsp:sp>
    <dsp:sp modelId="{547C91C3-9070-4963-80E9-EEC716BC7EF9}">
      <dsp:nvSpPr>
        <dsp:cNvPr id="0" name=""/>
        <dsp:cNvSpPr/>
      </dsp:nvSpPr>
      <dsp:spPr>
        <a:xfrm>
          <a:off x="0" y="1560723"/>
          <a:ext cx="3602804" cy="1379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8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2000" b="1" kern="1200" dirty="0"/>
            <a:t>Acreditado</a:t>
          </a:r>
          <a:endParaRPr lang="es-EC" sz="200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2000" kern="1200" dirty="0"/>
            <a:t>Desempeño ≥ 60%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2000" b="1" kern="1200" dirty="0"/>
            <a:t>En proceso de acreditación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2000" kern="1200" dirty="0"/>
            <a:t>Desempeño &lt; 60%</a:t>
          </a:r>
        </a:p>
      </dsp:txBody>
      <dsp:txXfrm>
        <a:off x="0" y="1560723"/>
        <a:ext cx="3602804" cy="13791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94AA1-8A06-41A0-AFE7-299FE9F117B1}">
      <dsp:nvSpPr>
        <dsp:cNvPr id="0" name=""/>
        <dsp:cNvSpPr/>
      </dsp:nvSpPr>
      <dsp:spPr>
        <a:xfrm>
          <a:off x="0" y="578194"/>
          <a:ext cx="3142009" cy="720795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b="1" kern="1200" dirty="0">
              <a:solidFill>
                <a:schemeClr val="tx1"/>
              </a:solidFill>
            </a:rPr>
            <a:t>Categorías</a:t>
          </a:r>
        </a:p>
      </dsp:txBody>
      <dsp:txXfrm>
        <a:off x="35186" y="613380"/>
        <a:ext cx="3071637" cy="650423"/>
      </dsp:txXfrm>
    </dsp:sp>
    <dsp:sp modelId="{547C91C3-9070-4963-80E9-EEC716BC7EF9}">
      <dsp:nvSpPr>
        <dsp:cNvPr id="0" name=""/>
        <dsp:cNvSpPr/>
      </dsp:nvSpPr>
      <dsp:spPr>
        <a:xfrm>
          <a:off x="0" y="1298990"/>
          <a:ext cx="3142009" cy="2960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759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/>
            <a:t>Acreditado</a:t>
          </a:r>
          <a:endParaRPr lang="es-EC" sz="1800" kern="1200" dirty="0">
            <a:solidFill>
              <a:schemeClr val="tx1"/>
            </a:solidFill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/>
            <a:t>Desempeño ≥ 60%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/>
            <a:t>En proceso de acreditación condicionado 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/>
            <a:t>40% ≤ Desempeño </a:t>
          </a:r>
          <a:r>
            <a:rPr lang="es-EC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kern="1200" dirty="0"/>
            <a:t> 60%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/>
            <a:t>En proceso de acreditación fuertemente condicionado</a:t>
          </a:r>
          <a:endParaRPr lang="es-EC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/>
            <a:t>20% ≤ Desempeño </a:t>
          </a:r>
          <a:r>
            <a:rPr lang="es-EC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kern="1200" dirty="0"/>
            <a:t> 40%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/>
            <a:t>No acreditado</a:t>
          </a:r>
          <a:endParaRPr lang="es-EC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/>
            <a:t>Desempeño </a:t>
          </a:r>
          <a:r>
            <a:rPr lang="es-EC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kern="1200" dirty="0"/>
            <a:t> 20%</a:t>
          </a:r>
        </a:p>
      </dsp:txBody>
      <dsp:txXfrm>
        <a:off x="0" y="1298990"/>
        <a:ext cx="3142009" cy="29600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94AA1-8A06-41A0-AFE7-299FE9F117B1}">
      <dsp:nvSpPr>
        <dsp:cNvPr id="0" name=""/>
        <dsp:cNvSpPr/>
      </dsp:nvSpPr>
      <dsp:spPr>
        <a:xfrm>
          <a:off x="0" y="296093"/>
          <a:ext cx="3602804" cy="720795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b="1" kern="1200" dirty="0">
              <a:solidFill>
                <a:schemeClr val="tx1"/>
              </a:solidFill>
            </a:rPr>
            <a:t>Categorías</a:t>
          </a:r>
        </a:p>
      </dsp:txBody>
      <dsp:txXfrm>
        <a:off x="35186" y="331279"/>
        <a:ext cx="3532432" cy="650423"/>
      </dsp:txXfrm>
    </dsp:sp>
    <dsp:sp modelId="{547C91C3-9070-4963-80E9-EEC716BC7EF9}">
      <dsp:nvSpPr>
        <dsp:cNvPr id="0" name=""/>
        <dsp:cNvSpPr/>
      </dsp:nvSpPr>
      <dsp:spPr>
        <a:xfrm>
          <a:off x="0" y="1016888"/>
          <a:ext cx="3602804" cy="2623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89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600" b="1" kern="1200" dirty="0"/>
            <a:t>Acreditado</a:t>
          </a:r>
          <a:endParaRPr lang="es-EC" sz="1600" kern="1200" dirty="0">
            <a:solidFill>
              <a:schemeClr val="tx1"/>
            </a:solidFill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600" kern="1200" dirty="0"/>
            <a:t>Desempeño ≥ 60%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600" b="1" kern="1200" dirty="0"/>
            <a:t>En proceso de acreditación condicionado 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600" kern="1200" dirty="0"/>
            <a:t>40% ≤ Desempeño </a:t>
          </a:r>
          <a:r>
            <a:rPr lang="es-EC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600" kern="1200" dirty="0"/>
            <a:t> 60%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600" b="1" kern="1200" dirty="0"/>
            <a:t>En proceso de acreditación fuertemente condicionado</a:t>
          </a:r>
          <a:endParaRPr lang="es-EC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600" kern="1200" dirty="0"/>
            <a:t>20% ≤ Desempeño </a:t>
          </a:r>
          <a:r>
            <a:rPr lang="es-EC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600" kern="1200" dirty="0"/>
            <a:t> 40%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600" b="1" kern="1200" dirty="0"/>
            <a:t>No acreditado</a:t>
          </a:r>
          <a:endParaRPr lang="es-EC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600" kern="1200" dirty="0"/>
            <a:t>Desempeño </a:t>
          </a:r>
          <a:r>
            <a:rPr lang="es-EC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600" kern="1200" dirty="0"/>
            <a:t> 20%</a:t>
          </a:r>
        </a:p>
      </dsp:txBody>
      <dsp:txXfrm>
        <a:off x="0" y="1016888"/>
        <a:ext cx="3602804" cy="26237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FC877A-E2DA-495E-8308-C18CFF3CB5B5}">
      <dsp:nvSpPr>
        <dsp:cNvPr id="0" name=""/>
        <dsp:cNvSpPr/>
      </dsp:nvSpPr>
      <dsp:spPr>
        <a:xfrm>
          <a:off x="0" y="232689"/>
          <a:ext cx="4537841" cy="714447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i="1" kern="1200" dirty="0">
              <a:solidFill>
                <a:schemeClr val="tx1"/>
              </a:solidFill>
            </a:rPr>
            <a:t>Evaluación 2013-2014</a:t>
          </a:r>
          <a:r>
            <a:rPr lang="es-EC" sz="1800" kern="1200" dirty="0">
              <a:solidFill>
                <a:schemeClr val="tx1"/>
              </a:solidFill>
            </a:rPr>
            <a:t>: 4 acreditados y 11 en proceso de acreditación.</a:t>
          </a:r>
          <a:endParaRPr lang="es-EC" sz="1800" b="1" kern="1200" dirty="0">
            <a:solidFill>
              <a:schemeClr val="tx1"/>
            </a:solidFill>
          </a:endParaRPr>
        </a:p>
      </dsp:txBody>
      <dsp:txXfrm>
        <a:off x="34876" y="267565"/>
        <a:ext cx="4468089" cy="644695"/>
      </dsp:txXfrm>
    </dsp:sp>
    <dsp:sp modelId="{F2FE9F9E-DABF-4E56-A779-C2ABD3EEC67C}">
      <dsp:nvSpPr>
        <dsp:cNvPr id="0" name=""/>
        <dsp:cNvSpPr/>
      </dsp:nvSpPr>
      <dsp:spPr>
        <a:xfrm>
          <a:off x="0" y="947136"/>
          <a:ext cx="4537841" cy="1431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7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De los 11 ISACS en proceso de acreditación: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2 solicitaron el cierre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3 conservatorios en proceso de adscripción a la UARTES.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6 restantes se recategorizaron.</a:t>
          </a:r>
        </a:p>
      </dsp:txBody>
      <dsp:txXfrm>
        <a:off x="0" y="947136"/>
        <a:ext cx="4537841" cy="1431754"/>
      </dsp:txXfrm>
    </dsp:sp>
    <dsp:sp modelId="{71494AA1-8A06-41A0-AFE7-299FE9F117B1}">
      <dsp:nvSpPr>
        <dsp:cNvPr id="0" name=""/>
        <dsp:cNvSpPr/>
      </dsp:nvSpPr>
      <dsp:spPr>
        <a:xfrm>
          <a:off x="0" y="2378891"/>
          <a:ext cx="4537841" cy="573583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b="1" kern="1200" dirty="0">
              <a:solidFill>
                <a:schemeClr val="tx1"/>
              </a:solidFill>
            </a:rPr>
            <a:t>Categorías</a:t>
          </a:r>
        </a:p>
      </dsp:txBody>
      <dsp:txXfrm>
        <a:off x="28000" y="2406891"/>
        <a:ext cx="4481841" cy="517583"/>
      </dsp:txXfrm>
    </dsp:sp>
    <dsp:sp modelId="{547C91C3-9070-4963-80E9-EEC716BC7EF9}">
      <dsp:nvSpPr>
        <dsp:cNvPr id="0" name=""/>
        <dsp:cNvSpPr/>
      </dsp:nvSpPr>
      <dsp:spPr>
        <a:xfrm>
          <a:off x="0" y="2952474"/>
          <a:ext cx="4537841" cy="10547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7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>
              <a:solidFill>
                <a:schemeClr val="tx1"/>
              </a:solidFill>
            </a:rPr>
            <a:t>Acreditado</a:t>
          </a:r>
          <a:endParaRPr lang="es-EC" sz="1800" kern="1200" dirty="0">
            <a:solidFill>
              <a:schemeClr val="tx1"/>
            </a:solidFill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Desempeño ≥ 60%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>
              <a:solidFill>
                <a:schemeClr val="tx1"/>
              </a:solidFill>
            </a:rPr>
            <a:t>En proceso de acreditación 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>
              <a:solidFill>
                <a:schemeClr val="tx1"/>
              </a:solidFill>
            </a:rPr>
            <a:t>Desempeño &lt; 60%</a:t>
          </a:r>
        </a:p>
      </dsp:txBody>
      <dsp:txXfrm>
        <a:off x="0" y="2952474"/>
        <a:ext cx="4537841" cy="105477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94AA1-8A06-41A0-AFE7-299FE9F117B1}">
      <dsp:nvSpPr>
        <dsp:cNvPr id="0" name=""/>
        <dsp:cNvSpPr/>
      </dsp:nvSpPr>
      <dsp:spPr>
        <a:xfrm>
          <a:off x="0" y="127905"/>
          <a:ext cx="3602804" cy="720795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b="1" kern="1200" dirty="0">
              <a:solidFill>
                <a:schemeClr val="tx1"/>
              </a:solidFill>
            </a:rPr>
            <a:t>Categorías</a:t>
          </a:r>
        </a:p>
      </dsp:txBody>
      <dsp:txXfrm>
        <a:off x="35186" y="163091"/>
        <a:ext cx="3532432" cy="650423"/>
      </dsp:txXfrm>
    </dsp:sp>
    <dsp:sp modelId="{547C91C3-9070-4963-80E9-EEC716BC7EF9}">
      <dsp:nvSpPr>
        <dsp:cNvPr id="0" name=""/>
        <dsp:cNvSpPr/>
      </dsp:nvSpPr>
      <dsp:spPr>
        <a:xfrm>
          <a:off x="0" y="848701"/>
          <a:ext cx="3602804" cy="2960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89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/>
            <a:t>Acreditado</a:t>
          </a:r>
          <a:endParaRPr lang="es-EC" sz="1800" kern="1200" dirty="0">
            <a:solidFill>
              <a:schemeClr val="tx1"/>
            </a:solidFill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/>
            <a:t>Desempeño ≥ 60%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/>
            <a:t>En proceso de acreditación condicionado 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/>
            <a:t>40% ≤ Desempeño </a:t>
          </a:r>
          <a:r>
            <a:rPr lang="es-EC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kern="1200" dirty="0"/>
            <a:t> 60%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/>
            <a:t>En proceso de acreditación fuertemente condicionado</a:t>
          </a:r>
          <a:endParaRPr lang="es-EC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/>
            <a:t>20% ≤ Desempeño </a:t>
          </a:r>
          <a:r>
            <a:rPr lang="es-EC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kern="1200" dirty="0"/>
            <a:t> 40%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b="1" kern="1200" dirty="0"/>
            <a:t>No acreditado</a:t>
          </a:r>
          <a:endParaRPr lang="es-EC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C" sz="1800" kern="1200" dirty="0"/>
            <a:t>Desempeño </a:t>
          </a:r>
          <a:r>
            <a:rPr lang="es-EC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&lt;</a:t>
          </a:r>
          <a:r>
            <a:rPr lang="es-EC" sz="1800" kern="1200" dirty="0"/>
            <a:t> 20%</a:t>
          </a:r>
        </a:p>
      </dsp:txBody>
      <dsp:txXfrm>
        <a:off x="0" y="848701"/>
        <a:ext cx="3602804" cy="2960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BF828-0635-4EF1-AF5C-46C510650095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A01297-2A1E-4AB0-B7DE-B18D2B3782E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99437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A01297-2A1E-4AB0-B7DE-B18D2B3782E6}" type="slidenum">
              <a:rPr lang="es-EC" smtClean="0"/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20133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35013" y="1154113"/>
            <a:ext cx="5540375" cy="31178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25F50-FE8F-492D-8FF1-6016B5448A80}" type="slidenum">
              <a:rPr lang="es-EC" smtClean="0"/>
              <a:t>14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65115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35013" y="1154113"/>
            <a:ext cx="5540375" cy="31178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25F50-FE8F-492D-8FF1-6016B5448A80}" type="slidenum">
              <a:rPr lang="es-EC" smtClean="0"/>
              <a:t>15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15144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35013" y="1154113"/>
            <a:ext cx="5540375" cy="31178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25F50-FE8F-492D-8FF1-6016B5448A80}" type="slidenum">
              <a:rPr lang="es-EC" smtClean="0"/>
              <a:t>16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2706449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3881D-9F9E-4B23-B954-AD1B7720BFC7}" type="slidenum">
              <a:rPr lang="es-EC" smtClean="0"/>
              <a:t>18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938492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03881D-9F9E-4B23-B954-AD1B7720BFC7}" type="slidenum">
              <a:rPr lang="es-EC" smtClean="0"/>
              <a:t>20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161267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35013" y="1154113"/>
            <a:ext cx="5540375" cy="31178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25F50-FE8F-492D-8FF1-6016B5448A80}" type="slidenum">
              <a:rPr lang="es-EC" smtClean="0"/>
              <a:t>6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66805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35013" y="1154113"/>
            <a:ext cx="5540375" cy="31178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25F50-FE8F-492D-8FF1-6016B5448A80}" type="slidenum">
              <a:rPr lang="es-EC" smtClean="0"/>
              <a:t>7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724680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35013" y="1154113"/>
            <a:ext cx="5540375" cy="31178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25F50-FE8F-492D-8FF1-6016B5448A80}" type="slidenum">
              <a:rPr lang="es-EC" smtClean="0"/>
              <a:t>8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08167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35013" y="1154113"/>
            <a:ext cx="5540375" cy="31178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25F50-FE8F-492D-8FF1-6016B5448A80}" type="slidenum">
              <a:rPr lang="es-EC" smtClean="0"/>
              <a:t>9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29276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35013" y="1154113"/>
            <a:ext cx="5540375" cy="31178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25F50-FE8F-492D-8FF1-6016B5448A80}" type="slidenum">
              <a:rPr lang="es-EC" smtClean="0"/>
              <a:t>10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158990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35013" y="1154113"/>
            <a:ext cx="5540375" cy="31178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ISACS:</a:t>
            </a:r>
          </a:p>
          <a:p>
            <a:r>
              <a:rPr lang="es-EC" dirty="0"/>
              <a:t>Evaluación 2014 4 acreditados y 11 en proceso.</a:t>
            </a:r>
          </a:p>
          <a:p>
            <a:r>
              <a:rPr lang="es-EC" dirty="0"/>
              <a:t>De los 11 ISAC, 2 solicitaron el cierre, 3 conservatorios adscritos a la UARTES, 6 restantes se recategorizaron.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25F50-FE8F-492D-8FF1-6016B5448A80}" type="slidenum">
              <a:rPr lang="es-EC" smtClean="0"/>
              <a:t>11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461631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35013" y="1154113"/>
            <a:ext cx="5540375" cy="31178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ISACS:</a:t>
            </a:r>
          </a:p>
          <a:p>
            <a:r>
              <a:rPr lang="es-EC" dirty="0"/>
              <a:t>Evaluación 2014 4 acreditados y 11 en proceso.</a:t>
            </a:r>
          </a:p>
          <a:p>
            <a:r>
              <a:rPr lang="es-EC" dirty="0"/>
              <a:t>De los 11 ISAC, 2 solicitaron el cierre, 3 conservatorios adscritos a la UARTES, 6 restantes se recategorizaron.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25F50-FE8F-492D-8FF1-6016B5448A80}" type="slidenum">
              <a:rPr lang="es-EC" smtClean="0"/>
              <a:t>12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094161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35013" y="1154113"/>
            <a:ext cx="5540375" cy="31178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25F50-FE8F-492D-8FF1-6016B5448A80}" type="slidenum">
              <a:rPr lang="es-EC" smtClean="0"/>
              <a:t>13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822889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1C8B4E-A441-FD48-865B-2B714DC7A7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C3C347-F152-5B42-A879-4738BD41F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736498-AB4A-D54C-941A-F0E0FC0F1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60756C-170D-8746-B657-CA51E8026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FF8E06-8AF0-D743-8E51-2A3AE6AAC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79750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5CFDF0-3561-9B4C-B0FA-5E39F4E5F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AF929B6-6164-6D4E-8ED2-854041925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37522F-F46F-D447-B027-CC975EF50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934229-4C8B-CB47-991C-F853281E5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2C112E-47C5-5F42-B768-F11F5E5CD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35523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A8C9437-6D8C-754E-9E2C-528A2FF482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68F63DE-7997-7A43-B900-A1872C8AC9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D12425-1647-A040-91AD-435D5CD05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66BB0D-0E69-F446-8C8F-37133200C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BB3FC38-62E8-A845-8BC1-969083160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92387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2C6486-895A-4F4E-9884-8EBEA8200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D7D0E2-D436-DD44-907E-BC4453CF8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981D769-1D42-464D-8506-B56A30704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12D2F2-8A53-894A-9209-3CC146CFC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5EC06F-80A5-E74A-AB65-2B16957AE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040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233B37-9527-0B48-9439-F7333DAAA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D7DFE61-1538-7B4F-A89E-2ED51D151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2FAF30-7EFA-3C43-B416-641220DD9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419427-0C3A-0240-872B-CDC3E5712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0FE207-5341-4749-A2B6-9D41F8FBD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82803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FA161E-C83B-E848-9220-67B964BD4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D9E642-92D5-AB44-B163-33F7BE1226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B3D0DAE-ED23-424D-B31D-C4F50A3EF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0C9E114-9522-6D45-BA2D-0E4AEE65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41B5712-119F-0F42-8CF9-D3A44C676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BB52A9D-279D-A346-A5F7-EB09441E2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2552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19F36F-F47A-384D-AF60-50F6A9C3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896DCD-EDE1-A142-9295-B368C0F06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146E76E-243F-3445-980E-ACACF80CC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90FDA21-F94C-8444-826C-8C6D38DBA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7C0C30-BB29-E54B-86DE-DC10C2034A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58706D1-54C1-DB42-82D3-FE164E48B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26FB9FA-69B9-5C4B-8188-403F343DF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9B25B9F-769F-7143-A242-F84E10455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7625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33C068-2270-344F-AE36-909940C51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D0AA040-73AD-0644-9834-CFE1CF663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6325A1E-2D7C-1044-80CA-B7D751967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65CCF08-8293-0046-9E65-DBFA3046B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38135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38A6D1-331C-424A-B8F8-FD2E8D311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01B573B-6BFB-AF4A-926E-0CEAE362F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26EE4CE-F40E-1141-97DC-937191431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3103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65ABAC-209C-1947-B828-47ACC1CB9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2286E6-1C11-804C-BF22-BCDF3055C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826723-3A90-BD41-86A6-A31A3DD42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0CDA60D-842C-6349-85C4-6115ABEA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0A7082-8124-FE41-9600-3C391AD4F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98B0A32-C7BE-994C-8DCD-C1FEECF89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89891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7C10D7-99C9-2A49-BE85-40C748214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1D18910-3B9E-1344-B043-FE903124BF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0F0096C-2296-304A-B6D3-7727123782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0F33DA1-7B03-4345-8184-0B8EC1002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7D22703-0F2B-B041-97FE-42BE91DC5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8C504F4-25BC-1B42-BC04-F80176B03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1717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2079116-7A25-6D4A-9C75-0979D26D2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D2714E3-8B92-4145-B8A5-E496DF906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E60447-AB79-7445-AC28-8E4E26183C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60E00-8CE3-1A43-9E20-FF5DEFA07353}" type="datetimeFigureOut">
              <a:rPr lang="es-EC" smtClean="0"/>
              <a:t>16/8/2021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7D9313-3954-614F-806A-EF7D584C79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03083B-E5AB-3F43-A98B-DB4EB57D0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B6DA6-1053-C647-9E77-B42FB131DB4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6427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chart" Target="../charts/chart7.xml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chart" Target="../charts/chart8.xml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9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chart" Target="../charts/chart2.xml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chart" Target="../charts/chart3.xml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chart" Target="../charts/chart4.xml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chart" Target="../charts/chart5.xml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42C09-2D22-6240-BA02-E9B6723D67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49122"/>
            <a:ext cx="5717059" cy="2387600"/>
          </a:xfrm>
        </p:spPr>
        <p:txBody>
          <a:bodyPr>
            <a:normAutofit fontScale="90000"/>
          </a:bodyPr>
          <a:lstStyle/>
          <a:p>
            <a:r>
              <a:rPr lang="es-ES" sz="4800" b="1" dirty="0">
                <a:solidFill>
                  <a:schemeClr val="bg1"/>
                </a:solidFill>
              </a:rPr>
              <a:t>LA FORMACIÓN TÉCNICA Y TECNOLÓGICA EN EL ECUADOR</a:t>
            </a:r>
            <a:br>
              <a:rPr lang="es-ES" sz="4800" b="1" dirty="0">
                <a:solidFill>
                  <a:schemeClr val="bg1"/>
                </a:solidFill>
              </a:rPr>
            </a:br>
            <a:endParaRPr lang="es-EC" sz="4800" b="1" dirty="0">
              <a:solidFill>
                <a:schemeClr val="bg1"/>
              </a:solidFill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9FF7E297-13C4-4AA7-B992-3B9D8B8D84FC}"/>
              </a:ext>
            </a:extLst>
          </p:cNvPr>
          <p:cNvSpPr txBox="1">
            <a:spLocks/>
          </p:cNvSpPr>
          <p:nvPr/>
        </p:nvSpPr>
        <p:spPr>
          <a:xfrm>
            <a:off x="2061098" y="6072327"/>
            <a:ext cx="5085265" cy="10830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300" b="1" dirty="0">
                <a:solidFill>
                  <a:schemeClr val="bg1"/>
                </a:solidFill>
              </a:rPr>
              <a:t>Agosto, 2021</a:t>
            </a:r>
            <a:br>
              <a:rPr lang="es-ES" sz="4800" b="1" dirty="0">
                <a:solidFill>
                  <a:schemeClr val="bg1"/>
                </a:solidFill>
              </a:rPr>
            </a:br>
            <a:endParaRPr lang="es-EC" sz="4800" b="1" dirty="0">
              <a:solidFill>
                <a:schemeClr val="bg1"/>
              </a:solidFill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FF7E297-13C4-4AA7-B992-3B9D8B8D84FC}"/>
              </a:ext>
            </a:extLst>
          </p:cNvPr>
          <p:cNvSpPr txBox="1">
            <a:spLocks/>
          </p:cNvSpPr>
          <p:nvPr/>
        </p:nvSpPr>
        <p:spPr>
          <a:xfrm>
            <a:off x="0" y="4362986"/>
            <a:ext cx="5903259" cy="10830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chemeClr val="bg1"/>
                </a:solidFill>
              </a:rPr>
              <a:t>Mat. </a:t>
            </a:r>
            <a:r>
              <a:rPr lang="es-ES" sz="4800" b="1" dirty="0" err="1">
                <a:solidFill>
                  <a:schemeClr val="bg1"/>
                </a:solidFill>
              </a:rPr>
              <a:t>Holger</a:t>
            </a:r>
            <a:r>
              <a:rPr lang="es-ES" sz="4800" b="1" dirty="0">
                <a:solidFill>
                  <a:schemeClr val="bg1"/>
                </a:solidFill>
              </a:rPr>
              <a:t> Capa Santos, </a:t>
            </a:r>
            <a:r>
              <a:rPr lang="es-ES" sz="4800" b="1" dirty="0" err="1">
                <a:solidFill>
                  <a:schemeClr val="bg1"/>
                </a:solidFill>
              </a:rPr>
              <a:t>Ph.D</a:t>
            </a:r>
            <a:r>
              <a:rPr lang="es-ES" sz="4800" b="1" dirty="0">
                <a:solidFill>
                  <a:schemeClr val="bg1"/>
                </a:solidFill>
              </a:rPr>
              <a:t>. </a:t>
            </a:r>
            <a:br>
              <a:rPr lang="es-ES" sz="4800" b="1" dirty="0">
                <a:solidFill>
                  <a:schemeClr val="bg1"/>
                </a:solidFill>
              </a:rPr>
            </a:br>
            <a:endParaRPr lang="es-EC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497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0D4AE5E2-6BC3-4C73-90F2-2BBCB510BC0F}"/>
              </a:ext>
            </a:extLst>
          </p:cNvPr>
          <p:cNvGraphicFramePr>
            <a:graphicFrameLocks noGrp="1"/>
          </p:cNvGraphicFramePr>
          <p:nvPr/>
        </p:nvGraphicFramePr>
        <p:xfrm>
          <a:off x="8203556" y="3309944"/>
          <a:ext cx="3857494" cy="322786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190766">
                  <a:extLst>
                    <a:ext uri="{9D8B030D-6E8A-4147-A177-3AD203B41FA5}">
                      <a16:colId xmlns:a16="http://schemas.microsoft.com/office/drawing/2014/main" val="986747538"/>
                    </a:ext>
                  </a:extLst>
                </a:gridCol>
                <a:gridCol w="666728">
                  <a:extLst>
                    <a:ext uri="{9D8B030D-6E8A-4147-A177-3AD203B41FA5}">
                      <a16:colId xmlns:a16="http://schemas.microsoft.com/office/drawing/2014/main" val="2261947905"/>
                    </a:ext>
                  </a:extLst>
                </a:gridCol>
              </a:tblGrid>
              <a:tr h="857834">
                <a:tc>
                  <a:txBody>
                    <a:bodyPr/>
                    <a:lstStyle/>
                    <a:p>
                      <a:pPr algn="l" fontAlgn="b"/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900" u="none" strike="noStrike" dirty="0">
                          <a:effectLst/>
                        </a:rPr>
                        <a:t>1</a:t>
                      </a:r>
                      <a:endParaRPr lang="es-EC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273327"/>
                  </a:ext>
                </a:extLst>
              </a:tr>
              <a:tr h="1425350">
                <a:tc>
                  <a:txBody>
                    <a:bodyPr/>
                    <a:lstStyle/>
                    <a:p>
                      <a:pPr algn="l" fontAlgn="b"/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900" u="none" strike="noStrike" dirty="0">
                          <a:effectLst/>
                        </a:rPr>
                        <a:t>1</a:t>
                      </a:r>
                      <a:endParaRPr lang="es-EC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14212"/>
                  </a:ext>
                </a:extLst>
              </a:tr>
              <a:tr h="944676">
                <a:tc>
                  <a:txBody>
                    <a:bodyPr/>
                    <a:lstStyle/>
                    <a:p>
                      <a:pPr algn="l" fontAlgn="b"/>
                      <a:r>
                        <a:rPr lang="es-EC" sz="1900" b="1" u="none" strike="noStrike" dirty="0">
                          <a:effectLst/>
                        </a:rPr>
                        <a:t>       TOTAL EVALUADOS</a:t>
                      </a:r>
                      <a:endParaRPr lang="es-EC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900" b="1" u="none" strike="noStrike" dirty="0">
                          <a:effectLst/>
                        </a:rPr>
                        <a:t>2</a:t>
                      </a:r>
                      <a:endParaRPr lang="es-EC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958090"/>
                  </a:ext>
                </a:extLst>
              </a:tr>
            </a:tbl>
          </a:graphicData>
        </a:graphic>
      </p:graphicFrame>
      <p:graphicFrame>
        <p:nvGraphicFramePr>
          <p:cNvPr id="18" name="Diagrama 17">
            <a:extLst>
              <a:ext uri="{FF2B5EF4-FFF2-40B4-BE49-F238E27FC236}">
                <a16:creationId xmlns:a16="http://schemas.microsoft.com/office/drawing/2014/main" id="{11EB2750-C786-49F2-BFBF-735989187F74}"/>
              </a:ext>
            </a:extLst>
          </p:cNvPr>
          <p:cNvGraphicFramePr/>
          <p:nvPr/>
        </p:nvGraphicFramePr>
        <p:xfrm>
          <a:off x="377866" y="2198448"/>
          <a:ext cx="3602804" cy="3936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377866" y="1073526"/>
            <a:ext cx="11488201" cy="87806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Evaluación con fines de acreditación</a:t>
            </a:r>
            <a:endParaRPr lang="es-ES" sz="2553" b="1" dirty="0">
              <a:solidFill>
                <a:schemeClr val="tx2"/>
              </a:solidFill>
              <a:ea typeface="Arial" charset="0"/>
              <a:cs typeface="Arial" charset="0"/>
            </a:endParaRPr>
          </a:p>
          <a:p>
            <a:pPr algn="ctr"/>
            <a:r>
              <a:rPr lang="es-ES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Institutos Superiores Técnicos y Tecnológicos (ISTT) “rezagados” 2017-2018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21" name="Gráfico 20"/>
          <p:cNvGraphicFramePr>
            <a:graphicFrameLocks/>
          </p:cNvGraphicFramePr>
          <p:nvPr/>
        </p:nvGraphicFramePr>
        <p:xfrm>
          <a:off x="3163538" y="2305706"/>
          <a:ext cx="8246172" cy="4152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074192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9765A27F-BFE6-4EFC-8097-81F69E9FAC35}"/>
              </a:ext>
            </a:extLst>
          </p:cNvPr>
          <p:cNvGraphicFramePr>
            <a:graphicFrameLocks/>
          </p:cNvGraphicFramePr>
          <p:nvPr/>
        </p:nvGraphicFramePr>
        <p:xfrm>
          <a:off x="6591317" y="2354519"/>
          <a:ext cx="3670602" cy="389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2A34F78F-532B-4FD9-98DF-36B4A7F91237}"/>
              </a:ext>
            </a:extLst>
          </p:cNvPr>
          <p:cNvGraphicFramePr/>
          <p:nvPr/>
        </p:nvGraphicFramePr>
        <p:xfrm>
          <a:off x="757097" y="2354520"/>
          <a:ext cx="4537841" cy="4239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9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688058" y="1073526"/>
            <a:ext cx="10867818" cy="87806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S" sz="2553" b="1" dirty="0" err="1">
                <a:solidFill>
                  <a:schemeClr val="tx2"/>
                </a:solidFill>
                <a:ea typeface="Arial" charset="0"/>
                <a:cs typeface="Arial" charset="0"/>
              </a:rPr>
              <a:t>Recategorización</a:t>
            </a:r>
            <a:r>
              <a:rPr lang="es-ES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 Institutos Superiores de Artes y Conservatorios Superiores (ISACS)  2017-2018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840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4C6D59C8-E498-4558-BF81-70ADEB59A001}"/>
              </a:ext>
            </a:extLst>
          </p:cNvPr>
          <p:cNvGraphicFramePr>
            <a:graphicFrameLocks noGrp="1"/>
          </p:cNvGraphicFramePr>
          <p:nvPr/>
        </p:nvGraphicFramePr>
        <p:xfrm>
          <a:off x="8631821" y="3356999"/>
          <a:ext cx="3234247" cy="232684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08230">
                  <a:extLst>
                    <a:ext uri="{9D8B030D-6E8A-4147-A177-3AD203B41FA5}">
                      <a16:colId xmlns:a16="http://schemas.microsoft.com/office/drawing/2014/main" val="986747538"/>
                    </a:ext>
                  </a:extLst>
                </a:gridCol>
                <a:gridCol w="526017">
                  <a:extLst>
                    <a:ext uri="{9D8B030D-6E8A-4147-A177-3AD203B41FA5}">
                      <a16:colId xmlns:a16="http://schemas.microsoft.com/office/drawing/2014/main" val="2261947905"/>
                    </a:ext>
                  </a:extLst>
                </a:gridCol>
              </a:tblGrid>
              <a:tr h="839891">
                <a:tc>
                  <a:txBody>
                    <a:bodyPr/>
                    <a:lstStyle/>
                    <a:p>
                      <a:pPr algn="l" fontAlgn="b"/>
                      <a:endParaRPr lang="es-EC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900" u="none" strike="noStrike" dirty="0">
                          <a:effectLst/>
                        </a:rPr>
                        <a:t>1</a:t>
                      </a:r>
                      <a:endParaRPr lang="es-EC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703977"/>
                  </a:ext>
                </a:extLst>
              </a:tr>
              <a:tr h="681005">
                <a:tc>
                  <a:txBody>
                    <a:bodyPr/>
                    <a:lstStyle/>
                    <a:p>
                      <a:pPr algn="l" fontAlgn="b"/>
                      <a:endParaRPr lang="es-EC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900" u="none" strike="noStrike" dirty="0">
                          <a:effectLst/>
                        </a:rPr>
                        <a:t>2</a:t>
                      </a:r>
                      <a:endParaRPr lang="es-EC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273327"/>
                  </a:ext>
                </a:extLst>
              </a:tr>
              <a:tr h="384692">
                <a:tc>
                  <a:txBody>
                    <a:bodyPr/>
                    <a:lstStyle/>
                    <a:p>
                      <a:pPr algn="l" fontAlgn="b"/>
                      <a:endParaRPr lang="es-EC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900" u="none" strike="noStrike" dirty="0">
                          <a:effectLst/>
                        </a:rPr>
                        <a:t>2</a:t>
                      </a:r>
                      <a:endParaRPr lang="es-EC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14212"/>
                  </a:ext>
                </a:extLst>
              </a:tr>
              <a:tr h="421256">
                <a:tc>
                  <a:txBody>
                    <a:bodyPr/>
                    <a:lstStyle/>
                    <a:p>
                      <a:pPr algn="l" fontAlgn="b"/>
                      <a:r>
                        <a:rPr lang="es-EC" sz="1700" b="1" u="none" strike="noStrike" dirty="0">
                          <a:effectLst/>
                        </a:rPr>
                        <a:t>   TOTAL EVALUADOS</a:t>
                      </a:r>
                      <a:endParaRPr lang="es-EC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900" b="1" u="none" strike="noStrike" dirty="0">
                          <a:effectLst/>
                        </a:rPr>
                        <a:t>5</a:t>
                      </a:r>
                      <a:endParaRPr lang="es-EC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958090"/>
                  </a:ext>
                </a:extLst>
              </a:tr>
            </a:tbl>
          </a:graphicData>
        </a:graphic>
      </p:graphicFrame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5B4FAE79-E9BA-4B70-BE03-1E5AB0B808F9}"/>
              </a:ext>
            </a:extLst>
          </p:cNvPr>
          <p:cNvGraphicFramePr>
            <a:graphicFrameLocks/>
          </p:cNvGraphicFramePr>
          <p:nvPr/>
        </p:nvGraphicFramePr>
        <p:xfrm>
          <a:off x="3757760" y="1951587"/>
          <a:ext cx="7502229" cy="4576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AB960D5F-74AC-4C02-A3FB-2BE1523CED11}"/>
              </a:ext>
            </a:extLst>
          </p:cNvPr>
          <p:cNvGraphicFramePr/>
          <p:nvPr/>
        </p:nvGraphicFramePr>
        <p:xfrm>
          <a:off x="584097" y="2296076"/>
          <a:ext cx="3602804" cy="3936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5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688058" y="1073526"/>
            <a:ext cx="10867818" cy="87806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S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Evaluación Institutos Superiores Técnicos y Tecnológicos - ISTT con modalidad a Distancia 2017-2018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684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C5804E1D-350E-43FC-AB7F-524124221F8B}"/>
              </a:ext>
            </a:extLst>
          </p:cNvPr>
          <p:cNvGraphicFramePr>
            <a:graphicFrameLocks noGrp="1"/>
          </p:cNvGraphicFramePr>
          <p:nvPr/>
        </p:nvGraphicFramePr>
        <p:xfrm>
          <a:off x="8310382" y="3464303"/>
          <a:ext cx="3313898" cy="241739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687361">
                  <a:extLst>
                    <a:ext uri="{9D8B030D-6E8A-4147-A177-3AD203B41FA5}">
                      <a16:colId xmlns:a16="http://schemas.microsoft.com/office/drawing/2014/main" val="986747538"/>
                    </a:ext>
                  </a:extLst>
                </a:gridCol>
                <a:gridCol w="626537">
                  <a:extLst>
                    <a:ext uri="{9D8B030D-6E8A-4147-A177-3AD203B41FA5}">
                      <a16:colId xmlns:a16="http://schemas.microsoft.com/office/drawing/2014/main" val="2261947905"/>
                    </a:ext>
                  </a:extLst>
                </a:gridCol>
              </a:tblGrid>
              <a:tr h="700831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es-EC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273327"/>
                  </a:ext>
                </a:extLst>
              </a:tr>
              <a:tr h="1015729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es-EC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14212"/>
                  </a:ext>
                </a:extLst>
              </a:tr>
              <a:tr h="700831">
                <a:tc>
                  <a:txBody>
                    <a:bodyPr/>
                    <a:lstStyle/>
                    <a:p>
                      <a:pPr algn="l" fontAlgn="b"/>
                      <a:r>
                        <a:rPr lang="es-EC" sz="2300" u="none" strike="noStrike" dirty="0">
                          <a:effectLst/>
                        </a:rPr>
                        <a:t> TOTAL EVALUADOS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958090"/>
                  </a:ext>
                </a:extLst>
              </a:tr>
            </a:tbl>
          </a:graphicData>
        </a:graphic>
      </p:graphicFrame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0A2C2A0C-5819-42A7-B639-FC87F346E4A5}"/>
              </a:ext>
            </a:extLst>
          </p:cNvPr>
          <p:cNvGraphicFramePr/>
          <p:nvPr/>
        </p:nvGraphicFramePr>
        <p:xfrm>
          <a:off x="377869" y="1862784"/>
          <a:ext cx="3602804" cy="3936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322040" y="1125750"/>
            <a:ext cx="11488201" cy="87806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Evaluación con fines de acreditación </a:t>
            </a:r>
          </a:p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Institutos Superiores Técnicos y Tecnológicos en proceso de acreditación 2020-2021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931CE595-A350-4918-AE83-C730E6C9A0A3}"/>
              </a:ext>
            </a:extLst>
          </p:cNvPr>
          <p:cNvGraphicFramePr>
            <a:graphicFrameLocks/>
          </p:cNvGraphicFramePr>
          <p:nvPr/>
        </p:nvGraphicFramePr>
        <p:xfrm>
          <a:off x="4336925" y="2329877"/>
          <a:ext cx="6115852" cy="3143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767882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147918" y="1325342"/>
            <a:ext cx="2581835" cy="4806700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Resultados del proceso de evaluación con fines de acreditación </a:t>
            </a:r>
          </a:p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Institutos Superiores Técnicos y Tecnológicos en proceso de acreditación 2020-2021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931CE595-A350-4918-AE83-C730E6C9A0A3}"/>
              </a:ext>
            </a:extLst>
          </p:cNvPr>
          <p:cNvGraphicFramePr>
            <a:graphicFrameLocks/>
          </p:cNvGraphicFramePr>
          <p:nvPr/>
        </p:nvGraphicFramePr>
        <p:xfrm>
          <a:off x="4336925" y="2329877"/>
          <a:ext cx="6115852" cy="3143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/>
          <a:srcRect l="24599" t="12610" r="3196" b="14791"/>
          <a:stretch/>
        </p:blipFill>
        <p:spPr>
          <a:xfrm>
            <a:off x="3563471" y="1075765"/>
            <a:ext cx="8195021" cy="53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318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147918" y="1325342"/>
            <a:ext cx="2581835" cy="4806700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Resultados del proceso de evaluación con fines de acreditación </a:t>
            </a:r>
          </a:p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Institutos Superiores Técnicos y Tecnológicos en proceso de acreditación 2020-2021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931CE595-A350-4918-AE83-C730E6C9A0A3}"/>
              </a:ext>
            </a:extLst>
          </p:cNvPr>
          <p:cNvGraphicFramePr>
            <a:graphicFrameLocks/>
          </p:cNvGraphicFramePr>
          <p:nvPr/>
        </p:nvGraphicFramePr>
        <p:xfrm>
          <a:off x="4336925" y="2329877"/>
          <a:ext cx="6115852" cy="3143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23476" t="11760" r="5297" b="17056"/>
          <a:stretch/>
        </p:blipFill>
        <p:spPr>
          <a:xfrm>
            <a:off x="4087906" y="1150823"/>
            <a:ext cx="7690496" cy="515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43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147918" y="1325342"/>
            <a:ext cx="2581835" cy="4806700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Resultados del proceso de evaluación con fines de acreditación </a:t>
            </a:r>
          </a:p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Institutos Superiores Técnicos y Tecnológicos en proceso de acreditación 2020-2021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931CE595-A350-4918-AE83-C730E6C9A0A3}"/>
              </a:ext>
            </a:extLst>
          </p:cNvPr>
          <p:cNvGraphicFramePr>
            <a:graphicFrameLocks/>
          </p:cNvGraphicFramePr>
          <p:nvPr/>
        </p:nvGraphicFramePr>
        <p:xfrm>
          <a:off x="4336925" y="2329877"/>
          <a:ext cx="6115852" cy="3143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/>
          <a:srcRect l="25869" t="11959" r="3994" b="16593"/>
          <a:stretch/>
        </p:blipFill>
        <p:spPr>
          <a:xfrm>
            <a:off x="4020671" y="1116104"/>
            <a:ext cx="7672462" cy="501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6027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726089" y="2694905"/>
            <a:ext cx="10943078" cy="1884158"/>
          </a:xfrm>
        </p:spPr>
        <p:txBody>
          <a:bodyPr/>
          <a:lstStyle/>
          <a:p>
            <a:pPr marL="0" indent="0" algn="ctr" defTabSz="912818">
              <a:buNone/>
            </a:pPr>
            <a:r>
              <a:rPr lang="es-ES" sz="5319" b="1" dirty="0">
                <a:solidFill>
                  <a:schemeClr val="tx2"/>
                </a:solidFill>
                <a:cs typeface="Arial" charset="0"/>
              </a:rPr>
              <a:t>2. SITUACIÓN ACTUAL DE LOS ICS</a:t>
            </a:r>
            <a:endParaRPr lang="es-EC" sz="5319" b="1" dirty="0">
              <a:solidFill>
                <a:schemeClr val="tx2"/>
              </a:solidFill>
              <a:cs typeface="Arial" charset="0"/>
            </a:endParaRPr>
          </a:p>
          <a:p>
            <a:pPr marL="0" indent="0">
              <a:buNone/>
            </a:pPr>
            <a:endParaRPr lang="es-EC" b="1" dirty="0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319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3 Gráfico">
            <a:extLst>
              <a:ext uri="{FF2B5EF4-FFF2-40B4-BE49-F238E27FC236}">
                <a16:creationId xmlns:a16="http://schemas.microsoft.com/office/drawing/2014/main" id="{F19AD3C7-241A-4C22-9CEC-074332D1E213}"/>
              </a:ext>
            </a:extLst>
          </p:cNvPr>
          <p:cNvGraphicFramePr>
            <a:graphicFrameLocks/>
          </p:cNvGraphicFramePr>
          <p:nvPr/>
        </p:nvGraphicFramePr>
        <p:xfrm>
          <a:off x="688058" y="1969248"/>
          <a:ext cx="9852723" cy="3935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688058" y="1067645"/>
            <a:ext cx="10867818" cy="4851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S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Institutos y Conservatorios Superiores según su tipología</a:t>
            </a: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7" name="5 Tabla">
            <a:extLst>
              <a:ext uri="{FF2B5EF4-FFF2-40B4-BE49-F238E27FC236}">
                <a16:creationId xmlns:a16="http://schemas.microsoft.com/office/drawing/2014/main" id="{8E3CE618-1A3C-46DC-B55D-6A088731B3CE}"/>
              </a:ext>
            </a:extLst>
          </p:cNvPr>
          <p:cNvGraphicFramePr>
            <a:graphicFrameLocks noGrp="1"/>
          </p:cNvGraphicFramePr>
          <p:nvPr/>
        </p:nvGraphicFramePr>
        <p:xfrm>
          <a:off x="8024971" y="4245510"/>
          <a:ext cx="3206666" cy="148856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273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7204">
                <a:tc>
                  <a:txBody>
                    <a:bodyPr/>
                    <a:lstStyle/>
                    <a:p>
                      <a:pPr algn="ctr"/>
                      <a:r>
                        <a:rPr lang="es-EC" sz="1700" dirty="0"/>
                        <a:t>Institutos funcionando como parte del sistema</a:t>
                      </a:r>
                      <a:endParaRPr lang="es-EC" sz="1700" b="0" dirty="0">
                        <a:solidFill>
                          <a:schemeClr val="tx1"/>
                        </a:solidFill>
                      </a:endParaRPr>
                    </a:p>
                  </a:txBody>
                  <a:tcPr marL="10105" marR="10105" marT="84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700" u="none" strike="noStrike" dirty="0">
                          <a:effectLst/>
                        </a:rPr>
                        <a:t>221</a:t>
                      </a:r>
                      <a:endParaRPr lang="es-EC" sz="17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0105" marR="10105" marT="8421" marB="0" anchor="ctr"/>
                </a:tc>
                <a:extLst>
                  <a:ext uri="{0D108BD9-81ED-4DB2-BD59-A6C34878D82A}">
                    <a16:rowId xmlns:a16="http://schemas.microsoft.com/office/drawing/2014/main" val="1147998685"/>
                  </a:ext>
                </a:extLst>
              </a:tr>
              <a:tr h="527204">
                <a:tc>
                  <a:txBody>
                    <a:bodyPr/>
                    <a:lstStyle/>
                    <a:p>
                      <a:pPr algn="ctr"/>
                      <a:r>
                        <a:rPr lang="es-EC" sz="1700" dirty="0"/>
                        <a:t>Institutos en proceso de cierre</a:t>
                      </a:r>
                      <a:endParaRPr lang="es-EC" sz="1700" b="0" dirty="0">
                        <a:solidFill>
                          <a:schemeClr val="tx1"/>
                        </a:solidFill>
                      </a:endParaRPr>
                    </a:p>
                  </a:txBody>
                  <a:tcPr marL="10105" marR="10105" marT="84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700" u="none" strike="noStrike" dirty="0">
                          <a:effectLst/>
                        </a:rPr>
                        <a:t>66</a:t>
                      </a:r>
                      <a:endParaRPr lang="es-EC" sz="17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0105" marR="10105" marT="8421" marB="0" anchor="ctr"/>
                </a:tc>
                <a:extLst>
                  <a:ext uri="{0D108BD9-81ED-4DB2-BD59-A6C34878D82A}">
                    <a16:rowId xmlns:a16="http://schemas.microsoft.com/office/drawing/2014/main" val="690392603"/>
                  </a:ext>
                </a:extLst>
              </a:tr>
              <a:tr h="434161">
                <a:tc>
                  <a:txBody>
                    <a:bodyPr/>
                    <a:lstStyle/>
                    <a:p>
                      <a:pPr algn="ctr"/>
                      <a:r>
                        <a:rPr lang="es-EC" sz="1700" b="1" i="1" dirty="0"/>
                        <a:t>Total</a:t>
                      </a:r>
                      <a:endParaRPr lang="es-EC" sz="1700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10105" marR="10105" marT="84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700" b="1" i="1" u="none" strike="noStrike" dirty="0">
                          <a:effectLst/>
                        </a:rPr>
                        <a:t>287</a:t>
                      </a:r>
                      <a:endParaRPr lang="es-EC" sz="1700" b="1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0105" marR="10105" marT="8421" marB="0" anchor="ctr"/>
                </a:tc>
                <a:extLst>
                  <a:ext uri="{0D108BD9-81ED-4DB2-BD59-A6C34878D82A}">
                    <a16:rowId xmlns:a16="http://schemas.microsoft.com/office/drawing/2014/main" val="1911408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400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2 Gráfico">
            <a:extLst>
              <a:ext uri="{FF2B5EF4-FFF2-40B4-BE49-F238E27FC236}">
                <a16:creationId xmlns:a16="http://schemas.microsoft.com/office/drawing/2014/main" id="{FF52C6D7-051F-45E0-809E-4A87C958FE54}"/>
              </a:ext>
            </a:extLst>
          </p:cNvPr>
          <p:cNvGraphicFramePr>
            <a:graphicFrameLocks/>
          </p:cNvGraphicFramePr>
          <p:nvPr/>
        </p:nvGraphicFramePr>
        <p:xfrm>
          <a:off x="1883243" y="1638268"/>
          <a:ext cx="7545746" cy="4482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5 Tabla">
            <a:extLst>
              <a:ext uri="{FF2B5EF4-FFF2-40B4-BE49-F238E27FC236}">
                <a16:creationId xmlns:a16="http://schemas.microsoft.com/office/drawing/2014/main" id="{8E3CE618-1A3C-46DC-B55D-6A088731B3CE}"/>
              </a:ext>
            </a:extLst>
          </p:cNvPr>
          <p:cNvGraphicFramePr>
            <a:graphicFrameLocks noGrp="1"/>
          </p:cNvGraphicFramePr>
          <p:nvPr/>
        </p:nvGraphicFramePr>
        <p:xfrm>
          <a:off x="7659749" y="3395040"/>
          <a:ext cx="3206666" cy="126828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82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4161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es-EC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05" marR="10105" marT="84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900" u="none" strike="noStrike" dirty="0">
                          <a:effectLst/>
                        </a:rPr>
                        <a:t>113</a:t>
                      </a:r>
                      <a:endParaRPr lang="es-EC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05" marR="10105" marT="842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963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endParaRPr lang="es-EC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05" marR="10105" marT="84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900" u="none" strike="noStrike" dirty="0">
                          <a:effectLst/>
                        </a:rPr>
                        <a:t>108</a:t>
                      </a:r>
                      <a:endParaRPr lang="es-EC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05" marR="10105" marT="8421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4161">
                <a:tc>
                  <a:txBody>
                    <a:bodyPr/>
                    <a:lstStyle/>
                    <a:p>
                      <a:pPr algn="ctr"/>
                      <a:r>
                        <a:rPr lang="es-EC" sz="1900" b="1" dirty="0"/>
                        <a:t>TOTAL</a:t>
                      </a:r>
                    </a:p>
                  </a:txBody>
                  <a:tcPr marL="10105" marR="10105" marT="84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900" b="1" u="none" strike="noStrike" dirty="0">
                          <a:effectLst/>
                        </a:rPr>
                        <a:t>221</a:t>
                      </a:r>
                      <a:endParaRPr lang="es-EC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105" marR="10105" marT="8421" marB="0" anchor="ctr"/>
                </a:tc>
                <a:extLst>
                  <a:ext uri="{0D108BD9-81ED-4DB2-BD59-A6C34878D82A}">
                    <a16:rowId xmlns:a16="http://schemas.microsoft.com/office/drawing/2014/main" val="1911408309"/>
                  </a:ext>
                </a:extLst>
              </a:tr>
            </a:tbl>
          </a:graphicData>
        </a:graphic>
      </p:graphicFrame>
      <p:sp>
        <p:nvSpPr>
          <p:cNvPr id="12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688058" y="1067645"/>
            <a:ext cx="10867818" cy="4851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S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Institutos y Conservatorios Superiores según tipo de financiamiento</a:t>
            </a: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248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624461" y="2918154"/>
            <a:ext cx="10943078" cy="3208014"/>
          </a:xfrm>
        </p:spPr>
        <p:txBody>
          <a:bodyPr/>
          <a:lstStyle/>
          <a:p>
            <a:pPr marL="0" indent="0" defTabSz="912818">
              <a:buNone/>
            </a:pPr>
            <a:r>
              <a:rPr lang="es-EC" sz="3191" b="1" dirty="0">
                <a:solidFill>
                  <a:schemeClr val="tx2"/>
                </a:solidFill>
                <a:cs typeface="Arial" charset="0"/>
              </a:rPr>
              <a:t>1. Cronología de la evaluación de los ICS</a:t>
            </a:r>
          </a:p>
          <a:p>
            <a:pPr marL="0" indent="0" defTabSz="912818">
              <a:buNone/>
            </a:pPr>
            <a:r>
              <a:rPr lang="es-ES" sz="3191" b="1" dirty="0">
                <a:solidFill>
                  <a:schemeClr val="tx2"/>
                </a:solidFill>
                <a:cs typeface="Arial" charset="0"/>
              </a:rPr>
              <a:t>2. Situación actual </a:t>
            </a:r>
            <a:r>
              <a:rPr lang="es-EC" sz="3191" b="1" dirty="0">
                <a:solidFill>
                  <a:schemeClr val="tx2"/>
                </a:solidFill>
                <a:cs typeface="Arial" charset="0"/>
              </a:rPr>
              <a:t>de los ICS</a:t>
            </a:r>
          </a:p>
          <a:p>
            <a:pPr marL="0" indent="0" defTabSz="912818">
              <a:buNone/>
            </a:pPr>
            <a:r>
              <a:rPr lang="es-ES" sz="3191" b="1" dirty="0">
                <a:solidFill>
                  <a:schemeClr val="tx2"/>
                </a:solidFill>
                <a:cs typeface="Arial" charset="0"/>
              </a:rPr>
              <a:t>3. Retos y desafíos de los ICS</a:t>
            </a:r>
            <a:endParaRPr lang="es-EC" sz="3191" b="1" dirty="0">
              <a:solidFill>
                <a:schemeClr val="tx2"/>
              </a:solidFill>
              <a:cs typeface="Arial" charset="0"/>
            </a:endParaRPr>
          </a:p>
          <a:p>
            <a:endParaRPr lang="es-EC" dirty="0"/>
          </a:p>
        </p:txBody>
      </p:sp>
      <p:sp>
        <p:nvSpPr>
          <p:cNvPr id="6" name="Rectangle 22">
            <a:extLst>
              <a:ext uri="{FF2B5EF4-FFF2-40B4-BE49-F238E27FC236}">
                <a16:creationId xmlns:a16="http://schemas.microsoft.com/office/drawing/2014/main" id="{685FBDB7-EBF6-4EC6-A0AD-CEE1151366E0}"/>
              </a:ext>
            </a:extLst>
          </p:cNvPr>
          <p:cNvSpPr/>
          <p:nvPr/>
        </p:nvSpPr>
        <p:spPr>
          <a:xfrm>
            <a:off x="1750447" y="1703608"/>
            <a:ext cx="8691107" cy="681725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3830" b="1" dirty="0">
                <a:solidFill>
                  <a:schemeClr val="tx2"/>
                </a:solidFill>
                <a:ea typeface="Arial" charset="0"/>
                <a:cs typeface="Arial" charset="0"/>
              </a:rPr>
              <a:t>CONTENIDO</a:t>
            </a:r>
          </a:p>
        </p:txBody>
      </p:sp>
    </p:spTree>
    <p:extLst>
      <p:ext uri="{BB962C8B-B14F-4D97-AF65-F5344CB8AC3E}">
        <p14:creationId xmlns:p14="http://schemas.microsoft.com/office/powerpoint/2010/main" val="37161249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2">
            <a:extLst>
              <a:ext uri="{FF2B5EF4-FFF2-40B4-BE49-F238E27FC236}">
                <a16:creationId xmlns:a16="http://schemas.microsoft.com/office/drawing/2014/main" id="{6BE515EF-7C6C-451E-9FF7-8452DF44A487}"/>
              </a:ext>
            </a:extLst>
          </p:cNvPr>
          <p:cNvSpPr/>
          <p:nvPr/>
        </p:nvSpPr>
        <p:spPr>
          <a:xfrm>
            <a:off x="301058" y="947726"/>
            <a:ext cx="8691107" cy="452432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r>
              <a:rPr lang="es-EC" sz="2340" b="1" dirty="0">
                <a:solidFill>
                  <a:schemeClr val="tx2"/>
                </a:solidFill>
                <a:ea typeface="Arial" charset="0"/>
                <a:cs typeface="Arial" charset="0"/>
              </a:rPr>
              <a:t>Institutos y Conservatorios Superiores por ubicación geográfica 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2363CE1B-02AF-43FA-B5EB-7ED8D67FD45C}"/>
              </a:ext>
            </a:extLst>
          </p:cNvPr>
          <p:cNvGraphicFramePr>
            <a:graphicFrameLocks/>
          </p:cNvGraphicFramePr>
          <p:nvPr/>
        </p:nvGraphicFramePr>
        <p:xfrm>
          <a:off x="234817" y="1380133"/>
          <a:ext cx="8175339" cy="5432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D6218A66-EB4E-4B16-A02B-E939002E5979}"/>
              </a:ext>
            </a:extLst>
          </p:cNvPr>
          <p:cNvGraphicFramePr>
            <a:graphicFrameLocks noGrp="1"/>
          </p:cNvGraphicFramePr>
          <p:nvPr/>
        </p:nvGraphicFramePr>
        <p:xfrm>
          <a:off x="8737370" y="604523"/>
          <a:ext cx="3205507" cy="614192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08082">
                  <a:extLst>
                    <a:ext uri="{9D8B030D-6E8A-4147-A177-3AD203B41FA5}">
                      <a16:colId xmlns:a16="http://schemas.microsoft.com/office/drawing/2014/main" val="2412888372"/>
                    </a:ext>
                  </a:extLst>
                </a:gridCol>
                <a:gridCol w="897425">
                  <a:extLst>
                    <a:ext uri="{9D8B030D-6E8A-4147-A177-3AD203B41FA5}">
                      <a16:colId xmlns:a16="http://schemas.microsoft.com/office/drawing/2014/main" val="1702507160"/>
                    </a:ext>
                  </a:extLst>
                </a:gridCol>
              </a:tblGrid>
              <a:tr h="236533"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b="1" u="none" strike="noStrike" dirty="0">
                          <a:effectLst/>
                        </a:rPr>
                        <a:t>PROVINCIA</a:t>
                      </a:r>
                      <a:endParaRPr lang="es-EC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b="1" u="none" strike="noStrike" dirty="0">
                          <a:effectLst/>
                        </a:rPr>
                        <a:t># ICS</a:t>
                      </a:r>
                      <a:endParaRPr lang="es-EC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2241179451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PICHINCHA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64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2780574914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GUAYAS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31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2548968751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CHIMBORAZO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20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303688294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TUNGURAHUA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18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259495630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LOJA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13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3402263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IMBABURA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9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550926231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EL ORO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8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723718004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AZUAY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2600263892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CAÑAR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6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4191957407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BOLIVAR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5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2518792888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COTOPAXI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5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390078367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LOS RIOS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5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3705842435"/>
                  </a:ext>
                </a:extLst>
              </a:tr>
              <a:tr h="461868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STO DOMINGO DE LOS TSÁCHILAS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5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4175864966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ESMERALDAS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4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1629261846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MANABI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4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3923556706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CARCHI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3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1763666576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MORONA SANTIAGO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3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268044168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ZAMORA CHINCHIPE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3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3601098973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PASTAZA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2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3177822197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SUCUMBIOS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2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103462738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NAPO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1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1925324187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ORELLANA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1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1567292036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u="none" strike="noStrike" dirty="0">
                          <a:effectLst/>
                        </a:rPr>
                        <a:t>SANTA ELENA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u="none" strike="noStrike" dirty="0">
                          <a:effectLst/>
                        </a:rPr>
                        <a:t>1</a:t>
                      </a:r>
                      <a:endParaRPr lang="es-EC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3147925655"/>
                  </a:ext>
                </a:extLst>
              </a:tr>
              <a:tr h="234900">
                <a:tc>
                  <a:txBody>
                    <a:bodyPr/>
                    <a:lstStyle/>
                    <a:p>
                      <a:pPr algn="l" fontAlgn="b"/>
                      <a:r>
                        <a:rPr lang="es-EC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934" marR="7934" marT="7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500" b="1" u="none" strike="noStrike" dirty="0">
                          <a:effectLst/>
                        </a:rPr>
                        <a:t>221</a:t>
                      </a:r>
                      <a:endParaRPr lang="es-EC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4" marR="7934" marT="7933" marB="0" anchor="b"/>
                </a:tc>
                <a:extLst>
                  <a:ext uri="{0D108BD9-81ED-4DB2-BD59-A6C34878D82A}">
                    <a16:rowId xmlns:a16="http://schemas.microsoft.com/office/drawing/2014/main" val="3218124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412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2">
            <a:extLst>
              <a:ext uri="{FF2B5EF4-FFF2-40B4-BE49-F238E27FC236}">
                <a16:creationId xmlns:a16="http://schemas.microsoft.com/office/drawing/2014/main" id="{9BE0D543-0A6C-4E1A-A822-E43CEA2206A0}"/>
              </a:ext>
            </a:extLst>
          </p:cNvPr>
          <p:cNvSpPr/>
          <p:nvPr/>
        </p:nvSpPr>
        <p:spPr>
          <a:xfrm>
            <a:off x="1976970" y="2267480"/>
            <a:ext cx="8289994" cy="2547492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3191" b="1" dirty="0">
                <a:solidFill>
                  <a:schemeClr val="tx2"/>
                </a:solidFill>
                <a:ea typeface="Arial" charset="0"/>
                <a:cs typeface="Arial" charset="0"/>
              </a:rPr>
              <a:t>EVALUACIÓN INSTITUCIONAL PARA LOS ISTT EN PROCESO DE ACREDITACIÓN CONDICIONADOS Y FUERTEMENTE CONDICIONADOS</a:t>
            </a:r>
          </a:p>
          <a:p>
            <a:pPr algn="ctr"/>
            <a:endParaRPr lang="es-EC" sz="3191" b="1" dirty="0">
              <a:solidFill>
                <a:schemeClr val="tx2"/>
              </a:solidFill>
              <a:ea typeface="Arial" charset="0"/>
              <a:cs typeface="Arial" charset="0"/>
            </a:endParaRPr>
          </a:p>
          <a:p>
            <a:pPr algn="ctr"/>
            <a:r>
              <a:rPr lang="es-EC" sz="3191" b="1" dirty="0">
                <a:solidFill>
                  <a:schemeClr val="tx2"/>
                </a:solidFill>
                <a:ea typeface="Arial" charset="0"/>
                <a:cs typeface="Arial" charset="0"/>
              </a:rPr>
              <a:t>2020-2021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035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2">
            <a:extLst>
              <a:ext uri="{FF2B5EF4-FFF2-40B4-BE49-F238E27FC236}">
                <a16:creationId xmlns:a16="http://schemas.microsoft.com/office/drawing/2014/main" id="{9BE0D543-0A6C-4E1A-A822-E43CEA2206A0}"/>
              </a:ext>
            </a:extLst>
          </p:cNvPr>
          <p:cNvSpPr/>
          <p:nvPr/>
        </p:nvSpPr>
        <p:spPr>
          <a:xfrm>
            <a:off x="377860" y="1123086"/>
            <a:ext cx="11488208" cy="417935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116" b="1" dirty="0">
                <a:solidFill>
                  <a:schemeClr val="tx2"/>
                </a:solidFill>
                <a:ea typeface="Arial" charset="0"/>
                <a:cs typeface="Arial" charset="0"/>
              </a:rPr>
              <a:t>Proceso de evaluación institucional para los ISTT condicionados y fuertemente condicionados</a:t>
            </a:r>
          </a:p>
        </p:txBody>
      </p:sp>
      <p:graphicFrame>
        <p:nvGraphicFramePr>
          <p:cNvPr id="44" name="Diagram 18">
            <a:extLst>
              <a:ext uri="{FF2B5EF4-FFF2-40B4-BE49-F238E27FC236}">
                <a16:creationId xmlns:a16="http://schemas.microsoft.com/office/drawing/2014/main" id="{4564551F-2F5E-46FA-933C-08987A973CAB}"/>
              </a:ext>
            </a:extLst>
          </p:cNvPr>
          <p:cNvGraphicFramePr/>
          <p:nvPr/>
        </p:nvGraphicFramePr>
        <p:xfrm>
          <a:off x="4250156" y="1635109"/>
          <a:ext cx="7062804" cy="4609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F4C2F495-CCB9-4226-8FFC-255C4CCB603C}"/>
              </a:ext>
            </a:extLst>
          </p:cNvPr>
          <p:cNvSpPr/>
          <p:nvPr/>
        </p:nvSpPr>
        <p:spPr>
          <a:xfrm>
            <a:off x="1543490" y="3405248"/>
            <a:ext cx="2050541" cy="982310"/>
          </a:xfrm>
          <a:prstGeom prst="rect">
            <a:avLst/>
          </a:prstGeom>
          <a:noFill/>
        </p:spPr>
        <p:txBody>
          <a:bodyPr wrap="none" lIns="97272" tIns="48636" rIns="97272" bIns="48636">
            <a:spAutoFit/>
          </a:bodyPr>
          <a:lstStyle/>
          <a:p>
            <a:pPr algn="ctr"/>
            <a:r>
              <a:rPr lang="es-ES" sz="5745" b="1" dirty="0">
                <a:ln w="12700">
                  <a:solidFill>
                    <a:schemeClr val="tx2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HITOS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319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2">
            <a:extLst>
              <a:ext uri="{FF2B5EF4-FFF2-40B4-BE49-F238E27FC236}">
                <a16:creationId xmlns:a16="http://schemas.microsoft.com/office/drawing/2014/main" id="{9BE0D543-0A6C-4E1A-A822-E43CEA2206A0}"/>
              </a:ext>
            </a:extLst>
          </p:cNvPr>
          <p:cNvSpPr/>
          <p:nvPr/>
        </p:nvSpPr>
        <p:spPr>
          <a:xfrm>
            <a:off x="377860" y="1123086"/>
            <a:ext cx="11488208" cy="417935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116" b="1" dirty="0">
                <a:solidFill>
                  <a:schemeClr val="tx2"/>
                </a:solidFill>
                <a:ea typeface="Arial" charset="0"/>
                <a:cs typeface="Arial" charset="0"/>
              </a:rPr>
              <a:t>Proceso de evaluación institucional para los ISTT condicionados y fuertemente condicionados</a:t>
            </a:r>
          </a:p>
        </p:txBody>
      </p:sp>
      <p:graphicFrame>
        <p:nvGraphicFramePr>
          <p:cNvPr id="44" name="Diagram 18">
            <a:extLst>
              <a:ext uri="{FF2B5EF4-FFF2-40B4-BE49-F238E27FC236}">
                <a16:creationId xmlns:a16="http://schemas.microsoft.com/office/drawing/2014/main" id="{4564551F-2F5E-46FA-933C-08987A973CAB}"/>
              </a:ext>
            </a:extLst>
          </p:cNvPr>
          <p:cNvGraphicFramePr/>
          <p:nvPr/>
        </p:nvGraphicFramePr>
        <p:xfrm>
          <a:off x="4250156" y="1635109"/>
          <a:ext cx="7062804" cy="4609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F4C2F495-CCB9-4226-8FFC-255C4CCB603C}"/>
              </a:ext>
            </a:extLst>
          </p:cNvPr>
          <p:cNvSpPr/>
          <p:nvPr/>
        </p:nvSpPr>
        <p:spPr>
          <a:xfrm>
            <a:off x="1543490" y="3405248"/>
            <a:ext cx="2050541" cy="982310"/>
          </a:xfrm>
          <a:prstGeom prst="rect">
            <a:avLst/>
          </a:prstGeom>
          <a:noFill/>
        </p:spPr>
        <p:txBody>
          <a:bodyPr wrap="none" lIns="97272" tIns="48636" rIns="97272" bIns="48636">
            <a:spAutoFit/>
          </a:bodyPr>
          <a:lstStyle/>
          <a:p>
            <a:pPr algn="ctr"/>
            <a:r>
              <a:rPr lang="es-ES" sz="5745" b="1" dirty="0">
                <a:ln w="12700">
                  <a:solidFill>
                    <a:schemeClr val="tx2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HITOS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328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2">
            <a:extLst>
              <a:ext uri="{FF2B5EF4-FFF2-40B4-BE49-F238E27FC236}">
                <a16:creationId xmlns:a16="http://schemas.microsoft.com/office/drawing/2014/main" id="{9BE0D543-0A6C-4E1A-A822-E43CEA2206A0}"/>
              </a:ext>
            </a:extLst>
          </p:cNvPr>
          <p:cNvSpPr/>
          <p:nvPr/>
        </p:nvSpPr>
        <p:spPr>
          <a:xfrm>
            <a:off x="377860" y="1153577"/>
            <a:ext cx="11086884" cy="4851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Institutos evaluados en 2020-2021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93EDF5A-89C1-4A4A-80E5-A71A707EE706}"/>
              </a:ext>
            </a:extLst>
          </p:cNvPr>
          <p:cNvSpPr/>
          <p:nvPr/>
        </p:nvSpPr>
        <p:spPr>
          <a:xfrm>
            <a:off x="5513599" y="5790973"/>
            <a:ext cx="4454296" cy="3870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1915" b="1" dirty="0">
                <a:ea typeface="Arial" charset="0"/>
                <a:cs typeface="Arial" charset="0"/>
              </a:rPr>
              <a:t>Períodos de evaluación: 2019 – I y 2019 -II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259253FE-4249-4D66-8CC9-25DE16935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78" y="2912243"/>
            <a:ext cx="3132973" cy="120589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808AEF4-4562-465C-A22B-B2B7F1BED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4963" y="1891596"/>
            <a:ext cx="7838444" cy="349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0637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3FF82DA8-0F2D-4FFC-B479-4D73D9133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115" y="2235573"/>
            <a:ext cx="4079842" cy="337328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C" sz="1915" dirty="0"/>
              <a:t>Estructura del </a:t>
            </a:r>
            <a:r>
              <a:rPr lang="es-EC" sz="1915" b="1" i="1" dirty="0"/>
              <a:t>modelo de evaluación</a:t>
            </a:r>
            <a:r>
              <a:rPr lang="es-EC" sz="1915" dirty="0"/>
              <a:t> </a:t>
            </a:r>
            <a:r>
              <a:rPr lang="es-EC" sz="1915"/>
              <a:t>institucional 2020:</a:t>
            </a:r>
            <a:endParaRPr lang="es-EC" sz="1915" dirty="0"/>
          </a:p>
          <a:p>
            <a:pPr algn="just"/>
            <a:r>
              <a:rPr lang="es-EC" sz="1915" dirty="0"/>
              <a:t>6 criterios</a:t>
            </a:r>
          </a:p>
          <a:p>
            <a:pPr algn="just"/>
            <a:r>
              <a:rPr lang="es-EC" sz="1915" dirty="0"/>
              <a:t>14 subcriterios</a:t>
            </a:r>
          </a:p>
          <a:p>
            <a:pPr algn="just"/>
            <a:r>
              <a:rPr lang="es-EC" sz="1915" dirty="0"/>
              <a:t>32 indicadores</a:t>
            </a:r>
          </a:p>
          <a:p>
            <a:pPr marL="0" indent="0" algn="just">
              <a:buNone/>
            </a:pPr>
            <a:endParaRPr lang="es-EC" sz="1915" dirty="0"/>
          </a:p>
          <a:p>
            <a:pPr marL="0" indent="0" algn="just">
              <a:buNone/>
            </a:pPr>
            <a:r>
              <a:rPr lang="es-EC" sz="1915" dirty="0"/>
              <a:t>Constituye una reorganización del modelo de evaluación 2014 de acuerdo con la naturaleza, necesidades, normativa vigente y la situación actual de los ISTT.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B58C09BD-1C70-46D8-A85F-63CC999C781A}"/>
              </a:ext>
            </a:extLst>
          </p:cNvPr>
          <p:cNvGraphicFramePr/>
          <p:nvPr/>
        </p:nvGraphicFramePr>
        <p:xfrm>
          <a:off x="5347405" y="1634487"/>
          <a:ext cx="6518663" cy="4967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22">
            <a:extLst>
              <a:ext uri="{FF2B5EF4-FFF2-40B4-BE49-F238E27FC236}">
                <a16:creationId xmlns:a16="http://schemas.microsoft.com/office/drawing/2014/main" id="{9BE0D543-0A6C-4E1A-A822-E43CEA2206A0}"/>
              </a:ext>
            </a:extLst>
          </p:cNvPr>
          <p:cNvSpPr/>
          <p:nvPr/>
        </p:nvSpPr>
        <p:spPr>
          <a:xfrm>
            <a:off x="377860" y="1123086"/>
            <a:ext cx="11488208" cy="417935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116" b="1" dirty="0">
                <a:solidFill>
                  <a:schemeClr val="tx2"/>
                </a:solidFill>
                <a:ea typeface="Arial" charset="0"/>
                <a:cs typeface="Arial" charset="0"/>
              </a:rPr>
              <a:t>Modelo de evaluación institucional para los ISTT condicionados y fuertemente condicionados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5634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2">
            <a:extLst>
              <a:ext uri="{FF2B5EF4-FFF2-40B4-BE49-F238E27FC236}">
                <a16:creationId xmlns:a16="http://schemas.microsoft.com/office/drawing/2014/main" id="{9BE0D543-0A6C-4E1A-A822-E43CEA2206A0}"/>
              </a:ext>
            </a:extLst>
          </p:cNvPr>
          <p:cNvSpPr/>
          <p:nvPr/>
        </p:nvSpPr>
        <p:spPr>
          <a:xfrm>
            <a:off x="377860" y="1048266"/>
            <a:ext cx="11086884" cy="419795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128" b="1" dirty="0">
                <a:solidFill>
                  <a:schemeClr val="tx2"/>
                </a:solidFill>
                <a:ea typeface="Arial" charset="0"/>
                <a:cs typeface="Arial" charset="0"/>
              </a:rPr>
              <a:t>Reglamento de determinación de resultados julio-2021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269438F3-5EE1-4143-BB0F-6A0B72E46E43}"/>
              </a:ext>
            </a:extLst>
          </p:cNvPr>
          <p:cNvGraphicFramePr/>
          <p:nvPr/>
        </p:nvGraphicFramePr>
        <p:xfrm>
          <a:off x="727259" y="1621197"/>
          <a:ext cx="8101788" cy="4490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835F70AB-997F-4326-BCE2-8653C2F9F597}"/>
              </a:ext>
            </a:extLst>
          </p:cNvPr>
          <p:cNvSpPr txBox="1"/>
          <p:nvPr/>
        </p:nvSpPr>
        <p:spPr>
          <a:xfrm>
            <a:off x="9452724" y="2326599"/>
            <a:ext cx="2283774" cy="32355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EC" sz="1702" b="1" i="1" dirty="0"/>
          </a:p>
          <a:p>
            <a:pPr algn="ctr"/>
            <a:r>
              <a:rPr lang="es-EC" sz="1702" b="1" i="1" dirty="0"/>
              <a:t>Nuevo proceso de evaluación (3 años)</a:t>
            </a:r>
          </a:p>
          <a:p>
            <a:endParaRPr lang="es-EC" sz="1702" dirty="0"/>
          </a:p>
          <a:p>
            <a:pPr algn="just"/>
            <a:r>
              <a:rPr lang="es-EC" sz="1702" dirty="0"/>
              <a:t>De persistir el incumplimiento de los criterios y estándares se dispondrá el cierre de la institución,</a:t>
            </a:r>
          </a:p>
          <a:p>
            <a:pPr algn="just"/>
            <a:r>
              <a:rPr lang="es-EC" sz="1702" dirty="0"/>
              <a:t>carrera o programa según corresponda.</a:t>
            </a:r>
          </a:p>
          <a:p>
            <a:endParaRPr lang="es-EC" sz="1702" dirty="0"/>
          </a:p>
        </p:txBody>
      </p:sp>
      <p:cxnSp>
        <p:nvCxnSpPr>
          <p:cNvPr id="7" name="Conector: angular 6">
            <a:extLst>
              <a:ext uri="{FF2B5EF4-FFF2-40B4-BE49-F238E27FC236}">
                <a16:creationId xmlns:a16="http://schemas.microsoft.com/office/drawing/2014/main" id="{9E397AD8-1633-4B41-B731-94FD8A65B92D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8829047" y="1863619"/>
            <a:ext cx="1765564" cy="462980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249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624461" y="2832649"/>
            <a:ext cx="10943078" cy="1738976"/>
          </a:xfrm>
        </p:spPr>
        <p:txBody>
          <a:bodyPr/>
          <a:lstStyle/>
          <a:p>
            <a:pPr marL="0" indent="0" algn="ctr">
              <a:buNone/>
            </a:pPr>
            <a:r>
              <a:rPr lang="es-ES" sz="5319" b="1" dirty="0">
                <a:solidFill>
                  <a:schemeClr val="tx2"/>
                </a:solidFill>
                <a:cs typeface="Arial" charset="0"/>
              </a:rPr>
              <a:t>3. RETOS Y DESAFÍOS DE LOS ICS</a:t>
            </a:r>
            <a:endParaRPr lang="es-EC" sz="5319" b="1" dirty="0">
              <a:solidFill>
                <a:schemeClr val="tx2"/>
              </a:solidFill>
              <a:cs typeface="Arial" charset="0"/>
            </a:endParaRPr>
          </a:p>
          <a:p>
            <a:endParaRPr lang="es-EC" dirty="0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2769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DA2F1A55-7CD9-462B-9103-017CFE323A8B}"/>
              </a:ext>
            </a:extLst>
          </p:cNvPr>
          <p:cNvSpPr txBox="1"/>
          <p:nvPr/>
        </p:nvSpPr>
        <p:spPr>
          <a:xfrm>
            <a:off x="513875" y="3655002"/>
            <a:ext cx="11445617" cy="3039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915" b="1" dirty="0"/>
              <a:t>Objetivos Específicos </a:t>
            </a:r>
          </a:p>
          <a:p>
            <a:pPr algn="just"/>
            <a:endParaRPr lang="es-MX" sz="1915" dirty="0"/>
          </a:p>
          <a:p>
            <a:pPr marL="364777" indent="-364777" algn="just">
              <a:buAutoNum type="arabicPeriod"/>
            </a:pPr>
            <a:r>
              <a:rPr lang="es-ES" sz="1915" dirty="0"/>
              <a:t>Actualizar información de las instituciones de educación superior, para monitorear y evaluar los procesos académicos y administrativos del Sistema de Educación Superior.</a:t>
            </a:r>
          </a:p>
          <a:p>
            <a:pPr marL="364777" indent="-364777" algn="just">
              <a:buAutoNum type="arabicPeriod"/>
            </a:pPr>
            <a:r>
              <a:rPr lang="es-MX" sz="1915" dirty="0"/>
              <a:t>Proveer de información para el cálculo de la asignación de recursos.</a:t>
            </a:r>
          </a:p>
          <a:p>
            <a:pPr marL="364777" indent="-364777" algn="just">
              <a:buFontTx/>
              <a:buAutoNum type="arabicPeriod"/>
            </a:pPr>
            <a:r>
              <a:rPr lang="es-ES" sz="1915" dirty="0"/>
              <a:t>Disponer de información de base para los procesos de evaluación, acreditación y aseguramiento de la calidad de las instituciones de educación superior.</a:t>
            </a:r>
          </a:p>
          <a:p>
            <a:pPr marL="364777" indent="-364777" algn="just">
              <a:buFontTx/>
              <a:buAutoNum type="arabicPeriod"/>
            </a:pPr>
            <a:r>
              <a:rPr lang="es-MX" sz="1915" dirty="0"/>
              <a:t>Unificar y optimizar los levantamientos de información en el Sistema de Educación Superior.</a:t>
            </a:r>
          </a:p>
          <a:p>
            <a:pPr marL="364777" indent="-364777" algn="just">
              <a:buFontTx/>
              <a:buAutoNum type="arabicPeriod"/>
            </a:pPr>
            <a:r>
              <a:rPr lang="es-MX" sz="1915" dirty="0"/>
              <a:t>Retroalimentar a las IES con información actualizada del </a:t>
            </a:r>
            <a:r>
              <a:rPr lang="es-MX" sz="1915" dirty="0" err="1"/>
              <a:t>SES</a:t>
            </a:r>
            <a:r>
              <a:rPr lang="es-MX" sz="1915" dirty="0"/>
              <a:t>. </a:t>
            </a:r>
          </a:p>
          <a:p>
            <a:pPr marL="364777" indent="-364777" algn="just">
              <a:buAutoNum type="arabicPeriod"/>
            </a:pPr>
            <a:endParaRPr lang="es-MX" sz="1915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C238599-FB6C-43E3-A2EE-1E462A9EA40B}"/>
              </a:ext>
            </a:extLst>
          </p:cNvPr>
          <p:cNvSpPr txBox="1"/>
          <p:nvPr/>
        </p:nvSpPr>
        <p:spPr>
          <a:xfrm>
            <a:off x="508337" y="2212519"/>
            <a:ext cx="11157072" cy="1565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915" b="1" dirty="0"/>
              <a:t>Objetivo General</a:t>
            </a:r>
          </a:p>
          <a:p>
            <a:pPr algn="just"/>
            <a:endParaRPr lang="es-MX" sz="1915" dirty="0"/>
          </a:p>
          <a:p>
            <a:pPr algn="just"/>
            <a:r>
              <a:rPr lang="es-MX" sz="1915" dirty="0"/>
              <a:t>Unificar en una sola plataforma tecnológica la información de la educación superior requerida por CACES, CES y SENESCYT, con la finalidad de dinamizar el flujo de información entre los actores del Sistema de Educación Superior.</a:t>
            </a:r>
          </a:p>
        </p:txBody>
      </p:sp>
      <p:sp>
        <p:nvSpPr>
          <p:cNvPr id="15" name="Rectangle 22">
            <a:extLst>
              <a:ext uri="{FF2B5EF4-FFF2-40B4-BE49-F238E27FC236}">
                <a16:creationId xmlns:a16="http://schemas.microsoft.com/office/drawing/2014/main" id="{9DB55293-1E54-4CCC-904E-AB776106EED7}"/>
              </a:ext>
            </a:extLst>
          </p:cNvPr>
          <p:cNvSpPr/>
          <p:nvPr/>
        </p:nvSpPr>
        <p:spPr>
          <a:xfrm>
            <a:off x="578525" y="1309567"/>
            <a:ext cx="11086884" cy="4851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S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Sistema de Información Integral de Educación Superior (SIIES)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4264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650428" y="2161595"/>
          <a:ext cx="10390222" cy="3850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22">
            <a:extLst>
              <a:ext uri="{FF2B5EF4-FFF2-40B4-BE49-F238E27FC236}">
                <a16:creationId xmlns:a16="http://schemas.microsoft.com/office/drawing/2014/main" id="{9DB55293-1E54-4CCC-904E-AB776106EED7}"/>
              </a:ext>
            </a:extLst>
          </p:cNvPr>
          <p:cNvSpPr/>
          <p:nvPr/>
        </p:nvSpPr>
        <p:spPr>
          <a:xfrm>
            <a:off x="578525" y="1148806"/>
            <a:ext cx="11086884" cy="4851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S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Sistema de Información Integral de Educación Superior (SIIES)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379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784161" y="2424536"/>
            <a:ext cx="10943078" cy="1901882"/>
          </a:xfrm>
        </p:spPr>
        <p:txBody>
          <a:bodyPr>
            <a:normAutofit/>
          </a:bodyPr>
          <a:lstStyle/>
          <a:p>
            <a:pPr marL="0" indent="-790350" algn="ctr" defTabSz="912818">
              <a:buAutoNum type="arabicPeriod"/>
            </a:pPr>
            <a:r>
              <a:rPr lang="es-EC" sz="5319" b="1" dirty="0">
                <a:solidFill>
                  <a:schemeClr val="tx2"/>
                </a:solidFill>
                <a:cs typeface="Arial" charset="0"/>
              </a:rPr>
              <a:t>CRONOLOGÍA DE LA EVALUACIÓN </a:t>
            </a:r>
          </a:p>
          <a:p>
            <a:pPr marL="0" indent="0" algn="ctr" defTabSz="912818">
              <a:buNone/>
            </a:pPr>
            <a:r>
              <a:rPr lang="es-EC" sz="5319" b="1" dirty="0">
                <a:solidFill>
                  <a:schemeClr val="tx2"/>
                </a:solidFill>
                <a:cs typeface="Arial" charset="0"/>
              </a:rPr>
              <a:t>DE LOS ICS</a:t>
            </a:r>
          </a:p>
          <a:p>
            <a:pPr algn="ctr"/>
            <a:endParaRPr lang="es-EC" dirty="0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2484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9642" y="2709245"/>
            <a:ext cx="10943078" cy="1405058"/>
          </a:xfrm>
        </p:spPr>
        <p:txBody>
          <a:bodyPr>
            <a:normAutofit/>
          </a:bodyPr>
          <a:lstStyle/>
          <a:p>
            <a:pPr marL="0" indent="0" algn="ctr" defTabSz="912818">
              <a:buNone/>
            </a:pPr>
            <a:r>
              <a:rPr lang="es-EC" sz="7200" b="1" dirty="0">
                <a:solidFill>
                  <a:schemeClr val="tx2"/>
                </a:solidFill>
                <a:cs typeface="Arial" charset="0"/>
              </a:rPr>
              <a:t>Gracias por su atención </a:t>
            </a:r>
          </a:p>
        </p:txBody>
      </p:sp>
    </p:spTree>
    <p:extLst>
      <p:ext uri="{BB962C8B-B14F-4D97-AF65-F5344CB8AC3E}">
        <p14:creationId xmlns:p14="http://schemas.microsoft.com/office/powerpoint/2010/main" val="122259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>
            <a:extLst>
              <a:ext uri="{FF2B5EF4-FFF2-40B4-BE49-F238E27FC236}">
                <a16:creationId xmlns:a16="http://schemas.microsoft.com/office/drawing/2014/main" id="{FDE410C2-EAE3-4A96-A8BD-E0F9F4F7D9E2}"/>
              </a:ext>
            </a:extLst>
          </p:cNvPr>
          <p:cNvSpPr/>
          <p:nvPr/>
        </p:nvSpPr>
        <p:spPr>
          <a:xfrm>
            <a:off x="358568" y="941506"/>
            <a:ext cx="11474863" cy="550792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979" b="1" dirty="0">
                <a:solidFill>
                  <a:schemeClr val="tx2"/>
                </a:solidFill>
                <a:ea typeface="Arial" charset="0"/>
                <a:cs typeface="Arial" charset="0"/>
              </a:rPr>
              <a:t>1. Cronología de la evaluación de los ICS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F1154D9B-A48C-4CCA-9073-C7EAD76955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9520044"/>
              </p:ext>
            </p:extLst>
          </p:nvPr>
        </p:nvGraphicFramePr>
        <p:xfrm>
          <a:off x="-598589" y="809718"/>
          <a:ext cx="12464657" cy="5919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386D2D75-C852-4DE1-B39B-19F89792D46E}"/>
              </a:ext>
            </a:extLst>
          </p:cNvPr>
          <p:cNvSpPr txBox="1"/>
          <p:nvPr/>
        </p:nvSpPr>
        <p:spPr>
          <a:xfrm>
            <a:off x="2591354" y="3890204"/>
            <a:ext cx="878229" cy="550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489" dirty="0"/>
              <a:t>CONEA</a:t>
            </a:r>
          </a:p>
          <a:p>
            <a:pPr algn="ctr"/>
            <a:r>
              <a:rPr lang="es-EC" sz="1489" dirty="0"/>
              <a:t>2007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4873FDC-2A27-4E1C-92C2-3BF38D152834}"/>
              </a:ext>
            </a:extLst>
          </p:cNvPr>
          <p:cNvSpPr txBox="1"/>
          <p:nvPr/>
        </p:nvSpPr>
        <p:spPr>
          <a:xfrm>
            <a:off x="4378962" y="3877662"/>
            <a:ext cx="878229" cy="550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489" dirty="0"/>
              <a:t>CONEA</a:t>
            </a:r>
          </a:p>
          <a:p>
            <a:pPr algn="ctr"/>
            <a:r>
              <a:rPr lang="es-EC" sz="1489" dirty="0"/>
              <a:t>2009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FE28DAA-735A-4EAF-95EA-5FC80BA80D37}"/>
              </a:ext>
            </a:extLst>
          </p:cNvPr>
          <p:cNvSpPr txBox="1"/>
          <p:nvPr/>
        </p:nvSpPr>
        <p:spPr>
          <a:xfrm>
            <a:off x="6858647" y="3832672"/>
            <a:ext cx="1278032" cy="550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489" dirty="0"/>
              <a:t>CEAACES</a:t>
            </a:r>
          </a:p>
          <a:p>
            <a:pPr algn="ctr"/>
            <a:r>
              <a:rPr lang="es-EC" sz="1489" dirty="0"/>
              <a:t>2014 - 2018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09F2326-35BA-4109-8668-A96250522D97}"/>
              </a:ext>
            </a:extLst>
          </p:cNvPr>
          <p:cNvSpPr txBox="1"/>
          <p:nvPr/>
        </p:nvSpPr>
        <p:spPr>
          <a:xfrm>
            <a:off x="9738135" y="3832672"/>
            <a:ext cx="993213" cy="518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489" dirty="0"/>
              <a:t>CACES </a:t>
            </a:r>
          </a:p>
          <a:p>
            <a:pPr algn="ctr"/>
            <a:r>
              <a:rPr lang="es-EC" sz="1277" dirty="0"/>
              <a:t>2020-2021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498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C57F8E30-93F3-4989-9A6A-4F219046C062}"/>
              </a:ext>
            </a:extLst>
          </p:cNvPr>
          <p:cNvGraphicFramePr>
            <a:graphicFrameLocks noGrp="1"/>
          </p:cNvGraphicFramePr>
          <p:nvPr/>
        </p:nvGraphicFramePr>
        <p:xfrm>
          <a:off x="8399973" y="3327024"/>
          <a:ext cx="3337353" cy="191790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512451">
                  <a:extLst>
                    <a:ext uri="{9D8B030D-6E8A-4147-A177-3AD203B41FA5}">
                      <a16:colId xmlns:a16="http://schemas.microsoft.com/office/drawing/2014/main" val="986747538"/>
                    </a:ext>
                  </a:extLst>
                </a:gridCol>
                <a:gridCol w="824902">
                  <a:extLst>
                    <a:ext uri="{9D8B030D-6E8A-4147-A177-3AD203B41FA5}">
                      <a16:colId xmlns:a16="http://schemas.microsoft.com/office/drawing/2014/main" val="2261947905"/>
                    </a:ext>
                  </a:extLst>
                </a:gridCol>
              </a:tblGrid>
              <a:tr h="642445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15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273327"/>
                  </a:ext>
                </a:extLst>
              </a:tr>
              <a:tr h="633016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255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14212"/>
                  </a:ext>
                </a:extLst>
              </a:tr>
              <a:tr h="642445">
                <a:tc>
                  <a:txBody>
                    <a:bodyPr/>
                    <a:lstStyle/>
                    <a:p>
                      <a:pPr algn="l" fontAlgn="b"/>
                      <a:r>
                        <a:rPr lang="es-EC" sz="2300" u="none" strike="noStrike" dirty="0">
                          <a:effectLst/>
                        </a:rPr>
                        <a:t>        TOTAL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270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958090"/>
                  </a:ext>
                </a:extLst>
              </a:tr>
            </a:tbl>
          </a:graphicData>
        </a:graphic>
      </p:graphicFrame>
      <p:sp>
        <p:nvSpPr>
          <p:cNvPr id="9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377867" y="1123607"/>
            <a:ext cx="11488201" cy="4851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Primera evaluación de los Institutos Superiores – CONEA 2007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BE7A3EDD-DB99-4AA3-AA6D-11A138A7E75B}"/>
              </a:ext>
            </a:extLst>
          </p:cNvPr>
          <p:cNvGraphicFramePr/>
          <p:nvPr/>
        </p:nvGraphicFramePr>
        <p:xfrm>
          <a:off x="4854740" y="1775392"/>
          <a:ext cx="6125693" cy="3674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ángulo 12">
            <a:extLst>
              <a:ext uri="{FF2B5EF4-FFF2-40B4-BE49-F238E27FC236}">
                <a16:creationId xmlns:a16="http://schemas.microsoft.com/office/drawing/2014/main" id="{F8D3961D-12DC-47F0-A6A0-0A6E16DBB46C}"/>
              </a:ext>
            </a:extLst>
          </p:cNvPr>
          <p:cNvSpPr/>
          <p:nvPr/>
        </p:nvSpPr>
        <p:spPr>
          <a:xfrm>
            <a:off x="4854740" y="5705772"/>
            <a:ext cx="6848694" cy="648767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C" sz="1808" dirty="0"/>
              <a:t>* De los 15 Institutos que se incorporaron en la fase de autoevaluación, solo uno concluyó el proceso, aunque no fue acreditado.</a:t>
            </a:r>
          </a:p>
        </p:txBody>
      </p:sp>
      <p:pic>
        <p:nvPicPr>
          <p:cNvPr id="1026" name="Picture 2" descr="Resultado de imagen para conea">
            <a:extLst>
              <a:ext uri="{FF2B5EF4-FFF2-40B4-BE49-F238E27FC236}">
                <a16:creationId xmlns:a16="http://schemas.microsoft.com/office/drawing/2014/main" id="{182F1AD2-CE7E-45E7-B8B6-86905011F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93" y="1116626"/>
            <a:ext cx="1105292" cy="87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B920EEC-FD89-4631-BA42-CFB89943AED1}"/>
              </a:ext>
            </a:extLst>
          </p:cNvPr>
          <p:cNvGraphicFramePr/>
          <p:nvPr/>
        </p:nvGraphicFramePr>
        <p:xfrm>
          <a:off x="754693" y="2040369"/>
          <a:ext cx="3485484" cy="3992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1126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C57F8E30-93F3-4989-9A6A-4F219046C062}"/>
              </a:ext>
            </a:extLst>
          </p:cNvPr>
          <p:cNvGraphicFramePr>
            <a:graphicFrameLocks noGrp="1"/>
          </p:cNvGraphicFramePr>
          <p:nvPr/>
        </p:nvGraphicFramePr>
        <p:xfrm>
          <a:off x="9050166" y="3461787"/>
          <a:ext cx="2538831" cy="149052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11301">
                  <a:extLst>
                    <a:ext uri="{9D8B030D-6E8A-4147-A177-3AD203B41FA5}">
                      <a16:colId xmlns:a16="http://schemas.microsoft.com/office/drawing/2014/main" val="986747538"/>
                    </a:ext>
                  </a:extLst>
                </a:gridCol>
                <a:gridCol w="627530">
                  <a:extLst>
                    <a:ext uri="{9D8B030D-6E8A-4147-A177-3AD203B41FA5}">
                      <a16:colId xmlns:a16="http://schemas.microsoft.com/office/drawing/2014/main" val="2261947905"/>
                    </a:ext>
                  </a:extLst>
                </a:gridCol>
              </a:tblGrid>
              <a:tr h="375254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44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273327"/>
                  </a:ext>
                </a:extLst>
              </a:tr>
              <a:tr h="370008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153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14212"/>
                  </a:ext>
                </a:extLst>
              </a:tr>
              <a:tr h="370008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48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94938"/>
                  </a:ext>
                </a:extLst>
              </a:tr>
              <a:tr h="375254">
                <a:tc>
                  <a:txBody>
                    <a:bodyPr/>
                    <a:lstStyle/>
                    <a:p>
                      <a:pPr algn="l" fontAlgn="b"/>
                      <a:r>
                        <a:rPr lang="es-EC" sz="2300" u="none" strike="noStrike" dirty="0">
                          <a:effectLst/>
                        </a:rPr>
                        <a:t>      TOTAL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245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958090"/>
                  </a:ext>
                </a:extLst>
              </a:tr>
            </a:tbl>
          </a:graphicData>
        </a:graphic>
      </p:graphicFrame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BE7A3EDD-DB99-4AA3-AA6D-11A138A7E75B}"/>
              </a:ext>
            </a:extLst>
          </p:cNvPr>
          <p:cNvGraphicFramePr/>
          <p:nvPr/>
        </p:nvGraphicFramePr>
        <p:xfrm>
          <a:off x="5380766" y="1781400"/>
          <a:ext cx="5217375" cy="4069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B920EEC-FD89-4631-BA42-CFB89943AED1}"/>
              </a:ext>
            </a:extLst>
          </p:cNvPr>
          <p:cNvGraphicFramePr/>
          <p:nvPr/>
        </p:nvGraphicFramePr>
        <p:xfrm>
          <a:off x="377868" y="1781400"/>
          <a:ext cx="4763330" cy="4827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F6778607-BC9F-4CD4-B4AB-C13DBA6DC539}"/>
              </a:ext>
            </a:extLst>
          </p:cNvPr>
          <p:cNvSpPr/>
          <p:nvPr/>
        </p:nvSpPr>
        <p:spPr>
          <a:xfrm>
            <a:off x="8756920" y="5317547"/>
            <a:ext cx="3125322" cy="976421"/>
          </a:xfrm>
          <a:prstGeom prst="rect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C" sz="1915" dirty="0"/>
              <a:t>A: Desempeño ≥ 70%</a:t>
            </a:r>
          </a:p>
          <a:p>
            <a:r>
              <a:rPr lang="es-EC" sz="1915" dirty="0"/>
              <a:t>B : 20% ≤ Desempeño </a:t>
            </a:r>
            <a:r>
              <a:rPr lang="es-EC" sz="19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s-EC" sz="1915" dirty="0"/>
              <a:t>70%</a:t>
            </a:r>
          </a:p>
          <a:p>
            <a:r>
              <a:rPr lang="es-EC" sz="1915" dirty="0"/>
              <a:t>C : Desempeño &lt; 20%</a:t>
            </a:r>
          </a:p>
        </p:txBody>
      </p:sp>
      <p:sp>
        <p:nvSpPr>
          <p:cNvPr id="10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377867" y="1123607"/>
            <a:ext cx="11488201" cy="4851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Evaluación determinada por el mandato 14</a:t>
            </a:r>
          </a:p>
        </p:txBody>
      </p: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241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9765A27F-BFE6-4EFC-8097-81F69E9FAC35}"/>
              </a:ext>
            </a:extLst>
          </p:cNvPr>
          <p:cNvGraphicFramePr>
            <a:graphicFrameLocks/>
          </p:cNvGraphicFramePr>
          <p:nvPr/>
        </p:nvGraphicFramePr>
        <p:xfrm>
          <a:off x="4938084" y="1762060"/>
          <a:ext cx="6927984" cy="4041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5EB75931-6A3A-48AB-87A9-2C70FBE2E7AB}"/>
              </a:ext>
            </a:extLst>
          </p:cNvPr>
          <p:cNvGraphicFramePr/>
          <p:nvPr/>
        </p:nvGraphicFramePr>
        <p:xfrm>
          <a:off x="377867" y="1876335"/>
          <a:ext cx="4151755" cy="4503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42CFB216-0EF6-4503-93DC-AF4DB7286802}"/>
              </a:ext>
            </a:extLst>
          </p:cNvPr>
          <p:cNvGraphicFramePr>
            <a:graphicFrameLocks noGrp="1"/>
          </p:cNvGraphicFramePr>
          <p:nvPr/>
        </p:nvGraphicFramePr>
        <p:xfrm>
          <a:off x="5452289" y="6045780"/>
          <a:ext cx="2784417" cy="66868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096185">
                  <a:extLst>
                    <a:ext uri="{9D8B030D-6E8A-4147-A177-3AD203B41FA5}">
                      <a16:colId xmlns:a16="http://schemas.microsoft.com/office/drawing/2014/main" val="986747538"/>
                    </a:ext>
                  </a:extLst>
                </a:gridCol>
                <a:gridCol w="688232">
                  <a:extLst>
                    <a:ext uri="{9D8B030D-6E8A-4147-A177-3AD203B41FA5}">
                      <a16:colId xmlns:a16="http://schemas.microsoft.com/office/drawing/2014/main" val="2261947905"/>
                    </a:ext>
                  </a:extLst>
                </a:gridCol>
              </a:tblGrid>
              <a:tr h="334344">
                <a:tc>
                  <a:txBody>
                    <a:bodyPr/>
                    <a:lstStyle/>
                    <a:p>
                      <a:pPr algn="l" fontAlgn="b"/>
                      <a:r>
                        <a:rPr lang="es-ES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Acreditados</a:t>
                      </a:r>
                      <a:endParaRPr lang="es-EC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C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273327"/>
                  </a:ext>
                </a:extLst>
              </a:tr>
              <a:tr h="334344">
                <a:tc>
                  <a:txBody>
                    <a:bodyPr/>
                    <a:lstStyle/>
                    <a:p>
                      <a:pPr algn="l" fontAlgn="b"/>
                      <a:r>
                        <a:rPr lang="es-ES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acreditados</a:t>
                      </a:r>
                      <a:endParaRPr lang="es-EC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100" u="none" strike="noStrike" dirty="0">
                          <a:effectLst/>
                        </a:rPr>
                        <a:t>23</a:t>
                      </a:r>
                      <a:endParaRPr lang="es-EC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14212"/>
                  </a:ext>
                </a:extLst>
              </a:tr>
            </a:tbl>
          </a:graphicData>
        </a:graphic>
      </p:graphicFrame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704BDFC8-3420-427D-BD13-21FA9C7E4294}"/>
              </a:ext>
            </a:extLst>
          </p:cNvPr>
          <p:cNvGraphicFramePr>
            <a:graphicFrameLocks noGrp="1"/>
          </p:cNvGraphicFramePr>
          <p:nvPr/>
        </p:nvGraphicFramePr>
        <p:xfrm>
          <a:off x="9014153" y="6045780"/>
          <a:ext cx="2467663" cy="66868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857724">
                  <a:extLst>
                    <a:ext uri="{9D8B030D-6E8A-4147-A177-3AD203B41FA5}">
                      <a16:colId xmlns:a16="http://schemas.microsoft.com/office/drawing/2014/main" val="986747538"/>
                    </a:ext>
                  </a:extLst>
                </a:gridCol>
                <a:gridCol w="609939">
                  <a:extLst>
                    <a:ext uri="{9D8B030D-6E8A-4147-A177-3AD203B41FA5}">
                      <a16:colId xmlns:a16="http://schemas.microsoft.com/office/drawing/2014/main" val="2261947905"/>
                    </a:ext>
                  </a:extLst>
                </a:gridCol>
              </a:tblGrid>
              <a:tr h="334344">
                <a:tc>
                  <a:txBody>
                    <a:bodyPr/>
                    <a:lstStyle/>
                    <a:p>
                      <a:pPr algn="l" fontAlgn="b"/>
                      <a:r>
                        <a:rPr lang="es-ES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Acreditados</a:t>
                      </a:r>
                      <a:endParaRPr lang="es-EC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EC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273327"/>
                  </a:ext>
                </a:extLst>
              </a:tr>
              <a:tr h="334344">
                <a:tc>
                  <a:txBody>
                    <a:bodyPr/>
                    <a:lstStyle/>
                    <a:p>
                      <a:pPr algn="l" fontAlgn="b"/>
                      <a:r>
                        <a:rPr lang="es-ES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Autorizados</a:t>
                      </a:r>
                      <a:endParaRPr lang="es-EC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100" u="none" strike="noStrike" dirty="0">
                          <a:effectLst/>
                        </a:rPr>
                        <a:t>5</a:t>
                      </a:r>
                      <a:endParaRPr lang="es-EC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14212"/>
                  </a:ext>
                </a:extLst>
              </a:tr>
            </a:tbl>
          </a:graphicData>
        </a:graphic>
      </p:graphicFrame>
      <p:sp>
        <p:nvSpPr>
          <p:cNvPr id="14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377867" y="1123607"/>
            <a:ext cx="11488201" cy="4851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Evaluaciones con fines de acreditación ISPED-ISPEDIB 2011-2014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355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C5804E1D-350E-43FC-AB7F-524124221F8B}"/>
              </a:ext>
            </a:extLst>
          </p:cNvPr>
          <p:cNvGraphicFramePr>
            <a:graphicFrameLocks noGrp="1"/>
          </p:cNvGraphicFramePr>
          <p:nvPr/>
        </p:nvGraphicFramePr>
        <p:xfrm>
          <a:off x="8722058" y="3831136"/>
          <a:ext cx="3313898" cy="241739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687361">
                  <a:extLst>
                    <a:ext uri="{9D8B030D-6E8A-4147-A177-3AD203B41FA5}">
                      <a16:colId xmlns:a16="http://schemas.microsoft.com/office/drawing/2014/main" val="986747538"/>
                    </a:ext>
                  </a:extLst>
                </a:gridCol>
                <a:gridCol w="626537">
                  <a:extLst>
                    <a:ext uri="{9D8B030D-6E8A-4147-A177-3AD203B41FA5}">
                      <a16:colId xmlns:a16="http://schemas.microsoft.com/office/drawing/2014/main" val="2261947905"/>
                    </a:ext>
                  </a:extLst>
                </a:gridCol>
              </a:tblGrid>
              <a:tr h="700831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273327"/>
                  </a:ext>
                </a:extLst>
              </a:tr>
              <a:tr h="1015729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14212"/>
                  </a:ext>
                </a:extLst>
              </a:tr>
              <a:tr h="700831">
                <a:tc>
                  <a:txBody>
                    <a:bodyPr/>
                    <a:lstStyle/>
                    <a:p>
                      <a:pPr algn="l" fontAlgn="b"/>
                      <a:r>
                        <a:rPr lang="es-EC" sz="2300" u="none" strike="noStrike" dirty="0">
                          <a:effectLst/>
                        </a:rPr>
                        <a:t> TOTAL EVALUADOS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10105" marR="10105" marT="1010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958090"/>
                  </a:ext>
                </a:extLst>
              </a:tr>
            </a:tbl>
          </a:graphicData>
        </a:graphic>
      </p:graphicFrame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C427F26A-4264-412F-BF31-C4B4948C6901}"/>
              </a:ext>
            </a:extLst>
          </p:cNvPr>
          <p:cNvGraphicFramePr>
            <a:graphicFrameLocks/>
          </p:cNvGraphicFramePr>
          <p:nvPr/>
        </p:nvGraphicFramePr>
        <p:xfrm>
          <a:off x="4236391" y="2460687"/>
          <a:ext cx="6923464" cy="3830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0A2C2A0C-5819-42A7-B639-FC87F346E4A5}"/>
              </a:ext>
            </a:extLst>
          </p:cNvPr>
          <p:cNvGraphicFramePr/>
          <p:nvPr/>
        </p:nvGraphicFramePr>
        <p:xfrm>
          <a:off x="377869" y="1862784"/>
          <a:ext cx="3602804" cy="3936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322040" y="1125750"/>
            <a:ext cx="11488201" cy="87806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Evaluación con fines de acreditación </a:t>
            </a:r>
          </a:p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Institutos Superiores de Artes y Conservatorios Superiores (ISACS) 2013-2014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661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BF1E365B-FD68-45EA-B42F-C788385992F2}"/>
              </a:ext>
            </a:extLst>
          </p:cNvPr>
          <p:cNvGraphicFramePr>
            <a:graphicFrameLocks noGrp="1"/>
          </p:cNvGraphicFramePr>
          <p:nvPr/>
        </p:nvGraphicFramePr>
        <p:xfrm>
          <a:off x="7867547" y="2941173"/>
          <a:ext cx="3926998" cy="338708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094900">
                  <a:extLst>
                    <a:ext uri="{9D8B030D-6E8A-4147-A177-3AD203B41FA5}">
                      <a16:colId xmlns:a16="http://schemas.microsoft.com/office/drawing/2014/main" val="986747538"/>
                    </a:ext>
                  </a:extLst>
                </a:gridCol>
                <a:gridCol w="832098">
                  <a:extLst>
                    <a:ext uri="{9D8B030D-6E8A-4147-A177-3AD203B41FA5}">
                      <a16:colId xmlns:a16="http://schemas.microsoft.com/office/drawing/2014/main" val="2261947905"/>
                    </a:ext>
                  </a:extLst>
                </a:gridCol>
              </a:tblGrid>
              <a:tr h="763738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47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273327"/>
                  </a:ext>
                </a:extLst>
              </a:tr>
              <a:tr h="866329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64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907955"/>
                  </a:ext>
                </a:extLst>
              </a:tr>
              <a:tr h="658015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80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109471"/>
                  </a:ext>
                </a:extLst>
              </a:tr>
              <a:tr h="529273">
                <a:tc>
                  <a:txBody>
                    <a:bodyPr/>
                    <a:lstStyle/>
                    <a:p>
                      <a:pPr algn="l" fontAlgn="b"/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28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14212"/>
                  </a:ext>
                </a:extLst>
              </a:tr>
              <a:tr h="569729">
                <a:tc>
                  <a:txBody>
                    <a:bodyPr/>
                    <a:lstStyle/>
                    <a:p>
                      <a:pPr algn="l" fontAlgn="b"/>
                      <a:r>
                        <a:rPr lang="es-EC" sz="2300" u="none" strike="noStrike" dirty="0">
                          <a:effectLst/>
                        </a:rPr>
                        <a:t> </a:t>
                      </a:r>
                      <a:r>
                        <a:rPr lang="es-EC" sz="2300" b="1" u="none" strike="noStrike" dirty="0">
                          <a:effectLst/>
                        </a:rPr>
                        <a:t>TOTAL EVALUADOS</a:t>
                      </a:r>
                      <a:endParaRPr lang="es-EC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300" u="none" strike="noStrike" dirty="0">
                          <a:effectLst/>
                        </a:rPr>
                        <a:t>219</a:t>
                      </a:r>
                      <a:endParaRPr lang="es-EC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05" marR="10105" marT="1010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958090"/>
                  </a:ext>
                </a:extLst>
              </a:tr>
            </a:tbl>
          </a:graphicData>
        </a:graphic>
      </p:graphicFrame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5B4FAE79-E9BA-4B70-BE03-1E5AB0B808F9}"/>
              </a:ext>
            </a:extLst>
          </p:cNvPr>
          <p:cNvGraphicFramePr>
            <a:graphicFrameLocks/>
          </p:cNvGraphicFramePr>
          <p:nvPr/>
        </p:nvGraphicFramePr>
        <p:xfrm>
          <a:off x="3219479" y="1890664"/>
          <a:ext cx="7804005" cy="4828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Diagrama 17">
            <a:extLst>
              <a:ext uri="{FF2B5EF4-FFF2-40B4-BE49-F238E27FC236}">
                <a16:creationId xmlns:a16="http://schemas.microsoft.com/office/drawing/2014/main" id="{087D5BA4-27AE-43FA-B4A1-B99E4AB685CA}"/>
              </a:ext>
            </a:extLst>
          </p:cNvPr>
          <p:cNvGraphicFramePr/>
          <p:nvPr/>
        </p:nvGraphicFramePr>
        <p:xfrm>
          <a:off x="391205" y="1951587"/>
          <a:ext cx="3142009" cy="4837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Rectangle 22">
            <a:extLst>
              <a:ext uri="{FF2B5EF4-FFF2-40B4-BE49-F238E27FC236}">
                <a16:creationId xmlns:a16="http://schemas.microsoft.com/office/drawing/2014/main" id="{727AC9ED-6DC4-42E0-B30E-D9E259803EC2}"/>
              </a:ext>
            </a:extLst>
          </p:cNvPr>
          <p:cNvSpPr/>
          <p:nvPr/>
        </p:nvSpPr>
        <p:spPr>
          <a:xfrm>
            <a:off x="377866" y="1073526"/>
            <a:ext cx="11488201" cy="87806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es-EC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Evaluación con fines de acreditación</a:t>
            </a:r>
            <a:endParaRPr lang="es-ES" sz="2553" b="1" dirty="0">
              <a:solidFill>
                <a:schemeClr val="tx2"/>
              </a:solidFill>
              <a:ea typeface="Arial" charset="0"/>
              <a:cs typeface="Arial" charset="0"/>
            </a:endParaRPr>
          </a:p>
          <a:p>
            <a:pPr algn="ctr"/>
            <a:r>
              <a:rPr lang="es-ES" sz="2553" b="1" dirty="0">
                <a:solidFill>
                  <a:schemeClr val="tx2"/>
                </a:solidFill>
                <a:ea typeface="Arial" charset="0"/>
                <a:cs typeface="Arial" charset="0"/>
              </a:rPr>
              <a:t>Institutos Superiores Técnicos y Tecnológicos (ISTT) 2014-2016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1E325BE-2FDE-46F1-8B65-3A35533E24E5}"/>
              </a:ext>
            </a:extLst>
          </p:cNvPr>
          <p:cNvCxnSpPr/>
          <p:nvPr/>
        </p:nvCxnSpPr>
        <p:spPr>
          <a:xfrm>
            <a:off x="377867" y="976305"/>
            <a:ext cx="114882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8826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1460</Words>
  <Application>Microsoft Office PowerPoint</Application>
  <PresentationFormat>Panorámica</PresentationFormat>
  <Paragraphs>318</Paragraphs>
  <Slides>30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Tema de Office</vt:lpstr>
      <vt:lpstr>LA FORMACIÓN TÉCNICA Y TECNOLÓGICA EN EL ECUADOR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Diego Fernando Tapia Campos</dc:creator>
  <cp:lastModifiedBy>Karina Cumandá Segura Muñoz</cp:lastModifiedBy>
  <cp:revision>23</cp:revision>
  <dcterms:created xsi:type="dcterms:W3CDTF">2020-03-11T17:20:05Z</dcterms:created>
  <dcterms:modified xsi:type="dcterms:W3CDTF">2021-08-16T17:00:10Z</dcterms:modified>
</cp:coreProperties>
</file>