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63" r:id="rId4"/>
    <p:sldId id="257" r:id="rId5"/>
    <p:sldId id="259" r:id="rId6"/>
    <p:sldId id="274" r:id="rId7"/>
    <p:sldId id="264" r:id="rId8"/>
    <p:sldId id="265" r:id="rId9"/>
    <p:sldId id="260" r:id="rId10"/>
    <p:sldId id="261" r:id="rId11"/>
    <p:sldId id="262" r:id="rId12"/>
    <p:sldId id="275" r:id="rId13"/>
    <p:sldId id="266" r:id="rId14"/>
    <p:sldId id="267" r:id="rId15"/>
    <p:sldId id="268" r:id="rId16"/>
    <p:sldId id="269" r:id="rId17"/>
    <p:sldId id="270" r:id="rId18"/>
    <p:sldId id="272" r:id="rId19"/>
    <p:sldId id="271" r:id="rId20"/>
    <p:sldId id="273" r:id="rId21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B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498091-BA93-43E9-BA78-26C7DBCAC416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8DB19796-EDAA-4597-BFB8-A050503552C3}">
      <dgm:prSet phldrT="[Texto]"/>
      <dgm:spPr/>
      <dgm:t>
        <a:bodyPr/>
        <a:lstStyle/>
        <a:p>
          <a:r>
            <a:rPr lang="es-MX" b="0" i="0" u="none" dirty="0"/>
            <a:t>En 1552 se crea el primer centro de educación gratuita, San Juan Evangelista</a:t>
          </a:r>
          <a:endParaRPr lang="es-ES" dirty="0"/>
        </a:p>
      </dgm:t>
    </dgm:pt>
    <dgm:pt modelId="{C6921507-8AE3-4399-AD4D-EA2298501655}" type="parTrans" cxnId="{4196E375-B087-454F-954E-3671F71EE5FD}">
      <dgm:prSet/>
      <dgm:spPr/>
      <dgm:t>
        <a:bodyPr/>
        <a:lstStyle/>
        <a:p>
          <a:endParaRPr lang="es-ES"/>
        </a:p>
      </dgm:t>
    </dgm:pt>
    <dgm:pt modelId="{7CA5D53F-1323-4156-A716-5932A7A1E70F}" type="sibTrans" cxnId="{4196E375-B087-454F-954E-3671F71EE5FD}">
      <dgm:prSet/>
      <dgm:spPr/>
      <dgm:t>
        <a:bodyPr/>
        <a:lstStyle/>
        <a:p>
          <a:endParaRPr lang="es-ES"/>
        </a:p>
      </dgm:t>
    </dgm:pt>
    <dgm:pt modelId="{D15F0B86-F1BA-4819-ABA0-53BD9520B0D5}">
      <dgm:prSet phldrT="[Texto]"/>
      <dgm:spPr/>
      <dgm:t>
        <a:bodyPr/>
        <a:lstStyle/>
        <a:p>
          <a:r>
            <a:rPr lang="es-MX" dirty="0"/>
            <a:t>En</a:t>
          </a:r>
          <a:r>
            <a:rPr lang="es-MX" b="0" i="0" u="none" dirty="0"/>
            <a:t> la Real Audiencia de Quito (1563 - 1822) se conformaron centros de educación primaria e intermedia</a:t>
          </a:r>
          <a:endParaRPr lang="es-ES" dirty="0"/>
        </a:p>
      </dgm:t>
    </dgm:pt>
    <dgm:pt modelId="{9E200584-3505-4827-B66F-A6F69654B422}" type="parTrans" cxnId="{F8B99917-3A31-43B6-BA4A-994461714316}">
      <dgm:prSet/>
      <dgm:spPr/>
      <dgm:t>
        <a:bodyPr/>
        <a:lstStyle/>
        <a:p>
          <a:endParaRPr lang="es-ES"/>
        </a:p>
      </dgm:t>
    </dgm:pt>
    <dgm:pt modelId="{D22347A1-65F7-48CE-B5CC-1E55AEAE628B}" type="sibTrans" cxnId="{F8B99917-3A31-43B6-BA4A-994461714316}">
      <dgm:prSet/>
      <dgm:spPr/>
      <dgm:t>
        <a:bodyPr/>
        <a:lstStyle/>
        <a:p>
          <a:endParaRPr lang="es-ES"/>
        </a:p>
      </dgm:t>
    </dgm:pt>
    <dgm:pt modelId="{7062E02F-D523-45FC-9A82-EACED2C95E5A}">
      <dgm:prSet phldrT="[Texto]"/>
      <dgm:spPr/>
      <dgm:t>
        <a:bodyPr/>
        <a:lstStyle/>
        <a:p>
          <a:r>
            <a:rPr lang="es-MX" b="0" i="0" u="none" dirty="0"/>
            <a:t>La primera universidad de Quito es la San Fulgencio, fundada por los frailes Agustinos, en 1586. </a:t>
          </a:r>
          <a:endParaRPr lang="es-ES" dirty="0"/>
        </a:p>
      </dgm:t>
    </dgm:pt>
    <dgm:pt modelId="{CA54504D-4E13-4ABA-9CE7-7F7C3C82623E}" type="parTrans" cxnId="{E1A45C5B-586C-4EF7-AEF1-651A5FB12248}">
      <dgm:prSet/>
      <dgm:spPr/>
      <dgm:t>
        <a:bodyPr/>
        <a:lstStyle/>
        <a:p>
          <a:endParaRPr lang="es-ES"/>
        </a:p>
      </dgm:t>
    </dgm:pt>
    <dgm:pt modelId="{430BCDA6-23B1-4CF8-9889-5FFD7890B765}" type="sibTrans" cxnId="{E1A45C5B-586C-4EF7-AEF1-651A5FB12248}">
      <dgm:prSet/>
      <dgm:spPr/>
      <dgm:t>
        <a:bodyPr/>
        <a:lstStyle/>
        <a:p>
          <a:endParaRPr lang="es-ES"/>
        </a:p>
      </dgm:t>
    </dgm:pt>
    <dgm:pt modelId="{40D21D63-C4A8-4AD1-8738-D68FA2CA4FEA}">
      <dgm:prSet phldrT="[Texto]"/>
      <dgm:spPr/>
      <dgm:t>
        <a:bodyPr/>
        <a:lstStyle/>
        <a:p>
          <a:r>
            <a:rPr lang="es-MX" b="0" i="0" u="none" dirty="0"/>
            <a:t>Durante de la Presidencia de Vicente Rocafuerte, se inicia el fortalecimiento de la educación moderna</a:t>
          </a:r>
          <a:endParaRPr lang="es-ES" dirty="0"/>
        </a:p>
      </dgm:t>
    </dgm:pt>
    <dgm:pt modelId="{8D59020F-E1AB-41AD-B05A-5D569C274D4B}" type="parTrans" cxnId="{E57E20AE-A9B0-4AEE-8723-3E79B5972A20}">
      <dgm:prSet/>
      <dgm:spPr/>
      <dgm:t>
        <a:bodyPr/>
        <a:lstStyle/>
        <a:p>
          <a:endParaRPr lang="es-ES"/>
        </a:p>
      </dgm:t>
    </dgm:pt>
    <dgm:pt modelId="{80CEE903-6CB5-41FD-83C4-0362AF39FF28}" type="sibTrans" cxnId="{E57E20AE-A9B0-4AEE-8723-3E79B5972A20}">
      <dgm:prSet/>
      <dgm:spPr/>
      <dgm:t>
        <a:bodyPr/>
        <a:lstStyle/>
        <a:p>
          <a:endParaRPr lang="es-ES"/>
        </a:p>
      </dgm:t>
    </dgm:pt>
    <dgm:pt modelId="{35EA3E57-CA2A-45F8-A252-A8C969E862EF}">
      <dgm:prSet phldrT="[Texto]"/>
      <dgm:spPr/>
      <dgm:t>
        <a:bodyPr/>
        <a:lstStyle/>
        <a:p>
          <a:r>
            <a:rPr lang="es-MX" b="0" i="0" u="none" dirty="0"/>
            <a:t>Surge la escuela de Bellas Artes de Quito (1904) para dedicarse a la formación artística.</a:t>
          </a:r>
          <a:endParaRPr lang="es-ES" dirty="0"/>
        </a:p>
      </dgm:t>
    </dgm:pt>
    <dgm:pt modelId="{27798AA9-5E70-439B-ADBA-581F66CCC66F}" type="parTrans" cxnId="{25E0218D-28BE-44AE-A0E4-412AAC24EF4B}">
      <dgm:prSet/>
      <dgm:spPr/>
      <dgm:t>
        <a:bodyPr/>
        <a:lstStyle/>
        <a:p>
          <a:endParaRPr lang="es-ES"/>
        </a:p>
      </dgm:t>
    </dgm:pt>
    <dgm:pt modelId="{C313E31C-9A10-43A5-9501-19F584AE37FB}" type="sibTrans" cxnId="{25E0218D-28BE-44AE-A0E4-412AAC24EF4B}">
      <dgm:prSet/>
      <dgm:spPr/>
      <dgm:t>
        <a:bodyPr/>
        <a:lstStyle/>
        <a:p>
          <a:endParaRPr lang="es-ES"/>
        </a:p>
      </dgm:t>
    </dgm:pt>
    <dgm:pt modelId="{3A8C3D76-C387-4C32-958B-B5EC804B8323}">
      <dgm:prSet phldrT="[Texto]"/>
      <dgm:spPr/>
      <dgm:t>
        <a:bodyPr/>
        <a:lstStyle/>
        <a:p>
          <a:r>
            <a:rPr lang="es-MX" b="0" i="0" u="none" dirty="0"/>
            <a:t>Se funda el Instituto Politécnico Nacional (1936) con el fin de impulsar el trabajo en el sector productivo.</a:t>
          </a:r>
          <a:endParaRPr lang="es-ES" dirty="0"/>
        </a:p>
      </dgm:t>
    </dgm:pt>
    <dgm:pt modelId="{BDFC2038-5A53-4FA3-BA13-6FAB0F832186}" type="parTrans" cxnId="{EB37117D-EC92-4556-813D-6CFC6B1E7DDB}">
      <dgm:prSet/>
      <dgm:spPr/>
      <dgm:t>
        <a:bodyPr/>
        <a:lstStyle/>
        <a:p>
          <a:endParaRPr lang="es-ES"/>
        </a:p>
      </dgm:t>
    </dgm:pt>
    <dgm:pt modelId="{C6D3E3F4-2602-4254-8B20-9A693BF0559F}" type="sibTrans" cxnId="{EB37117D-EC92-4556-813D-6CFC6B1E7DDB}">
      <dgm:prSet/>
      <dgm:spPr/>
      <dgm:t>
        <a:bodyPr/>
        <a:lstStyle/>
        <a:p>
          <a:endParaRPr lang="es-ES"/>
        </a:p>
      </dgm:t>
    </dgm:pt>
    <dgm:pt modelId="{3927EDAA-94A9-4157-9C1A-711901A011F0}">
      <dgm:prSet phldrT="[Texto]"/>
      <dgm:spPr/>
      <dgm:t>
        <a:bodyPr/>
        <a:lstStyle/>
        <a:p>
          <a:r>
            <a:rPr lang="es-MX" b="0" i="0" u="none" dirty="0"/>
            <a:t>En la década de 1970, se conforman nuevos Institutos Técnicos y Tecnológicos, así como los normales superiores.</a:t>
          </a:r>
          <a:endParaRPr lang="es-ES" dirty="0"/>
        </a:p>
      </dgm:t>
    </dgm:pt>
    <dgm:pt modelId="{5F5B5009-16F1-4543-99DD-B880F1101712}" type="parTrans" cxnId="{68A09830-1289-4993-ACB8-DBCDD6E35B67}">
      <dgm:prSet/>
      <dgm:spPr/>
      <dgm:t>
        <a:bodyPr/>
        <a:lstStyle/>
        <a:p>
          <a:endParaRPr lang="es-ES"/>
        </a:p>
      </dgm:t>
    </dgm:pt>
    <dgm:pt modelId="{DDA3D86B-6180-490F-88C3-3068398B697B}" type="sibTrans" cxnId="{68A09830-1289-4993-ACB8-DBCDD6E35B67}">
      <dgm:prSet/>
      <dgm:spPr/>
      <dgm:t>
        <a:bodyPr/>
        <a:lstStyle/>
        <a:p>
          <a:endParaRPr lang="es-ES"/>
        </a:p>
      </dgm:t>
    </dgm:pt>
    <dgm:pt modelId="{EE3BBDB5-C1CB-4B64-91DE-8DFAAC3EDF55}">
      <dgm:prSet phldrT="[Texto]"/>
      <dgm:spPr/>
      <dgm:t>
        <a:bodyPr/>
        <a:lstStyle/>
        <a:p>
          <a:r>
            <a:rPr lang="es-MX" b="0" i="0" u="none"/>
            <a:t>En la última década del siglo XX, los institutos técnicos y tecnológicos empiezan a posicionarse</a:t>
          </a:r>
          <a:endParaRPr lang="es-ES" dirty="0"/>
        </a:p>
      </dgm:t>
    </dgm:pt>
    <dgm:pt modelId="{EC8CCCAD-6C85-4D9B-B6D5-D76E231A1473}" type="parTrans" cxnId="{C50755ED-2543-4549-821E-4E1971C72FFC}">
      <dgm:prSet/>
      <dgm:spPr/>
      <dgm:t>
        <a:bodyPr/>
        <a:lstStyle/>
        <a:p>
          <a:endParaRPr lang="es-ES"/>
        </a:p>
      </dgm:t>
    </dgm:pt>
    <dgm:pt modelId="{C802C8CB-C036-4364-8B8A-E5915FCE4562}" type="sibTrans" cxnId="{C50755ED-2543-4549-821E-4E1971C72FFC}">
      <dgm:prSet/>
      <dgm:spPr/>
      <dgm:t>
        <a:bodyPr/>
        <a:lstStyle/>
        <a:p>
          <a:endParaRPr lang="es-ES"/>
        </a:p>
      </dgm:t>
    </dgm:pt>
    <dgm:pt modelId="{C4699566-DF89-4136-80C2-DEFCEC6C8F3F}" type="pres">
      <dgm:prSet presAssocID="{11498091-BA93-43E9-BA78-26C7DBCAC416}" presName="diagram" presStyleCnt="0">
        <dgm:presLayoutVars>
          <dgm:dir/>
          <dgm:resizeHandles val="exact"/>
        </dgm:presLayoutVars>
      </dgm:prSet>
      <dgm:spPr/>
    </dgm:pt>
    <dgm:pt modelId="{6521B775-B04C-4078-A116-22023A4E3CC9}" type="pres">
      <dgm:prSet presAssocID="{8DB19796-EDAA-4597-BFB8-A050503552C3}" presName="node" presStyleLbl="node1" presStyleIdx="0" presStyleCnt="8">
        <dgm:presLayoutVars>
          <dgm:bulletEnabled val="1"/>
        </dgm:presLayoutVars>
      </dgm:prSet>
      <dgm:spPr/>
    </dgm:pt>
    <dgm:pt modelId="{E77CEE56-37A1-4329-8D2A-7165CFCF4E20}" type="pres">
      <dgm:prSet presAssocID="{7CA5D53F-1323-4156-A716-5932A7A1E70F}" presName="sibTrans" presStyleLbl="sibTrans2D1" presStyleIdx="0" presStyleCnt="7"/>
      <dgm:spPr/>
    </dgm:pt>
    <dgm:pt modelId="{7F9E2176-A0DD-400F-A12E-CB79473A65FE}" type="pres">
      <dgm:prSet presAssocID="{7CA5D53F-1323-4156-A716-5932A7A1E70F}" presName="connectorText" presStyleLbl="sibTrans2D1" presStyleIdx="0" presStyleCnt="7"/>
      <dgm:spPr/>
    </dgm:pt>
    <dgm:pt modelId="{A0346FD8-D684-49B1-B516-B76856D24ED1}" type="pres">
      <dgm:prSet presAssocID="{D15F0B86-F1BA-4819-ABA0-53BD9520B0D5}" presName="node" presStyleLbl="node1" presStyleIdx="1" presStyleCnt="8">
        <dgm:presLayoutVars>
          <dgm:bulletEnabled val="1"/>
        </dgm:presLayoutVars>
      </dgm:prSet>
      <dgm:spPr/>
    </dgm:pt>
    <dgm:pt modelId="{A44BD8FF-1009-4471-8421-DA3EF9045ADA}" type="pres">
      <dgm:prSet presAssocID="{D22347A1-65F7-48CE-B5CC-1E55AEAE628B}" presName="sibTrans" presStyleLbl="sibTrans2D1" presStyleIdx="1" presStyleCnt="7"/>
      <dgm:spPr/>
    </dgm:pt>
    <dgm:pt modelId="{7557B135-4E27-4A0A-B3F6-B371B250BBCF}" type="pres">
      <dgm:prSet presAssocID="{D22347A1-65F7-48CE-B5CC-1E55AEAE628B}" presName="connectorText" presStyleLbl="sibTrans2D1" presStyleIdx="1" presStyleCnt="7"/>
      <dgm:spPr/>
    </dgm:pt>
    <dgm:pt modelId="{D82D7E06-53F7-4E47-B6EA-B110B5C5E772}" type="pres">
      <dgm:prSet presAssocID="{7062E02F-D523-45FC-9A82-EACED2C95E5A}" presName="node" presStyleLbl="node1" presStyleIdx="2" presStyleCnt="8">
        <dgm:presLayoutVars>
          <dgm:bulletEnabled val="1"/>
        </dgm:presLayoutVars>
      </dgm:prSet>
      <dgm:spPr/>
    </dgm:pt>
    <dgm:pt modelId="{379089DF-1D39-4F74-A04C-701070F59231}" type="pres">
      <dgm:prSet presAssocID="{430BCDA6-23B1-4CF8-9889-5FFD7890B765}" presName="sibTrans" presStyleLbl="sibTrans2D1" presStyleIdx="2" presStyleCnt="7"/>
      <dgm:spPr/>
    </dgm:pt>
    <dgm:pt modelId="{E1A944F4-BB01-415C-AFFB-BACEC4D610D6}" type="pres">
      <dgm:prSet presAssocID="{430BCDA6-23B1-4CF8-9889-5FFD7890B765}" presName="connectorText" presStyleLbl="sibTrans2D1" presStyleIdx="2" presStyleCnt="7"/>
      <dgm:spPr/>
    </dgm:pt>
    <dgm:pt modelId="{3A6C2EFD-BB2D-485C-8117-88940742A01F}" type="pres">
      <dgm:prSet presAssocID="{40D21D63-C4A8-4AD1-8738-D68FA2CA4FEA}" presName="node" presStyleLbl="node1" presStyleIdx="3" presStyleCnt="8">
        <dgm:presLayoutVars>
          <dgm:bulletEnabled val="1"/>
        </dgm:presLayoutVars>
      </dgm:prSet>
      <dgm:spPr/>
    </dgm:pt>
    <dgm:pt modelId="{2541AFA8-F188-488D-BB31-DCA8E25FC0C9}" type="pres">
      <dgm:prSet presAssocID="{80CEE903-6CB5-41FD-83C4-0362AF39FF28}" presName="sibTrans" presStyleLbl="sibTrans2D1" presStyleIdx="3" presStyleCnt="7"/>
      <dgm:spPr/>
    </dgm:pt>
    <dgm:pt modelId="{CE4AF40F-D512-409E-80B2-9DE4345A2FBC}" type="pres">
      <dgm:prSet presAssocID="{80CEE903-6CB5-41FD-83C4-0362AF39FF28}" presName="connectorText" presStyleLbl="sibTrans2D1" presStyleIdx="3" presStyleCnt="7"/>
      <dgm:spPr/>
    </dgm:pt>
    <dgm:pt modelId="{DD40E6EA-BBE8-4888-A07E-C7F311ADBA41}" type="pres">
      <dgm:prSet presAssocID="{35EA3E57-CA2A-45F8-A252-A8C969E862EF}" presName="node" presStyleLbl="node1" presStyleIdx="4" presStyleCnt="8">
        <dgm:presLayoutVars>
          <dgm:bulletEnabled val="1"/>
        </dgm:presLayoutVars>
      </dgm:prSet>
      <dgm:spPr/>
    </dgm:pt>
    <dgm:pt modelId="{A30603E4-ABC0-45DC-9D71-66BDC16AAA97}" type="pres">
      <dgm:prSet presAssocID="{C313E31C-9A10-43A5-9501-19F584AE37FB}" presName="sibTrans" presStyleLbl="sibTrans2D1" presStyleIdx="4" presStyleCnt="7"/>
      <dgm:spPr/>
    </dgm:pt>
    <dgm:pt modelId="{6F8B7BC9-AB51-426B-AE67-261F5771B0EF}" type="pres">
      <dgm:prSet presAssocID="{C313E31C-9A10-43A5-9501-19F584AE37FB}" presName="connectorText" presStyleLbl="sibTrans2D1" presStyleIdx="4" presStyleCnt="7"/>
      <dgm:spPr/>
    </dgm:pt>
    <dgm:pt modelId="{B03DB6E7-1973-4361-9940-1116560218CD}" type="pres">
      <dgm:prSet presAssocID="{3A8C3D76-C387-4C32-958B-B5EC804B8323}" presName="node" presStyleLbl="node1" presStyleIdx="5" presStyleCnt="8">
        <dgm:presLayoutVars>
          <dgm:bulletEnabled val="1"/>
        </dgm:presLayoutVars>
      </dgm:prSet>
      <dgm:spPr/>
    </dgm:pt>
    <dgm:pt modelId="{AC41AF7A-C49F-443B-9361-9B04BFB79727}" type="pres">
      <dgm:prSet presAssocID="{C6D3E3F4-2602-4254-8B20-9A693BF0559F}" presName="sibTrans" presStyleLbl="sibTrans2D1" presStyleIdx="5" presStyleCnt="7"/>
      <dgm:spPr/>
    </dgm:pt>
    <dgm:pt modelId="{6D7E6692-218F-4BBA-92FF-22EC399EC940}" type="pres">
      <dgm:prSet presAssocID="{C6D3E3F4-2602-4254-8B20-9A693BF0559F}" presName="connectorText" presStyleLbl="sibTrans2D1" presStyleIdx="5" presStyleCnt="7"/>
      <dgm:spPr/>
    </dgm:pt>
    <dgm:pt modelId="{87C687FC-65E4-4F61-8B6E-0F8D3CC56C5F}" type="pres">
      <dgm:prSet presAssocID="{3927EDAA-94A9-4157-9C1A-711901A011F0}" presName="node" presStyleLbl="node1" presStyleIdx="6" presStyleCnt="8">
        <dgm:presLayoutVars>
          <dgm:bulletEnabled val="1"/>
        </dgm:presLayoutVars>
      </dgm:prSet>
      <dgm:spPr/>
    </dgm:pt>
    <dgm:pt modelId="{8F3DA0F1-6456-47B8-9AC3-25D2F5F51409}" type="pres">
      <dgm:prSet presAssocID="{DDA3D86B-6180-490F-88C3-3068398B697B}" presName="sibTrans" presStyleLbl="sibTrans2D1" presStyleIdx="6" presStyleCnt="7"/>
      <dgm:spPr/>
    </dgm:pt>
    <dgm:pt modelId="{7F61E54D-1B42-4B78-98EF-AAA7E9441C10}" type="pres">
      <dgm:prSet presAssocID="{DDA3D86B-6180-490F-88C3-3068398B697B}" presName="connectorText" presStyleLbl="sibTrans2D1" presStyleIdx="6" presStyleCnt="7"/>
      <dgm:spPr/>
    </dgm:pt>
    <dgm:pt modelId="{B5BEF80E-E3C9-42E8-8E25-7A325284B4C2}" type="pres">
      <dgm:prSet presAssocID="{EE3BBDB5-C1CB-4B64-91DE-8DFAAC3EDF55}" presName="node" presStyleLbl="node1" presStyleIdx="7" presStyleCnt="8">
        <dgm:presLayoutVars>
          <dgm:bulletEnabled val="1"/>
        </dgm:presLayoutVars>
      </dgm:prSet>
      <dgm:spPr/>
    </dgm:pt>
  </dgm:ptLst>
  <dgm:cxnLst>
    <dgm:cxn modelId="{B788AF03-586A-40DC-8122-31DBED6B33CC}" type="presOf" srcId="{35EA3E57-CA2A-45F8-A252-A8C969E862EF}" destId="{DD40E6EA-BBE8-4888-A07E-C7F311ADBA41}" srcOrd="0" destOrd="0" presId="urn:microsoft.com/office/officeart/2005/8/layout/process5"/>
    <dgm:cxn modelId="{F8B99917-3A31-43B6-BA4A-994461714316}" srcId="{11498091-BA93-43E9-BA78-26C7DBCAC416}" destId="{D15F0B86-F1BA-4819-ABA0-53BD9520B0D5}" srcOrd="1" destOrd="0" parTransId="{9E200584-3505-4827-B66F-A6F69654B422}" sibTransId="{D22347A1-65F7-48CE-B5CC-1E55AEAE628B}"/>
    <dgm:cxn modelId="{B8B3A11A-C531-4B0B-8992-B2AAACD0EAAD}" type="presOf" srcId="{7062E02F-D523-45FC-9A82-EACED2C95E5A}" destId="{D82D7E06-53F7-4E47-B6EA-B110B5C5E772}" srcOrd="0" destOrd="0" presId="urn:microsoft.com/office/officeart/2005/8/layout/process5"/>
    <dgm:cxn modelId="{F429951B-BBD4-40DD-81DD-48FDCA825CA8}" type="presOf" srcId="{C313E31C-9A10-43A5-9501-19F584AE37FB}" destId="{6F8B7BC9-AB51-426B-AE67-261F5771B0EF}" srcOrd="1" destOrd="0" presId="urn:microsoft.com/office/officeart/2005/8/layout/process5"/>
    <dgm:cxn modelId="{4671BD21-C19C-4515-8D7C-927FB188A68A}" type="presOf" srcId="{DDA3D86B-6180-490F-88C3-3068398B697B}" destId="{8F3DA0F1-6456-47B8-9AC3-25D2F5F51409}" srcOrd="0" destOrd="0" presId="urn:microsoft.com/office/officeart/2005/8/layout/process5"/>
    <dgm:cxn modelId="{DB41D921-D7D4-4F1B-B9F3-74E7F9BC2918}" type="presOf" srcId="{430BCDA6-23B1-4CF8-9889-5FFD7890B765}" destId="{E1A944F4-BB01-415C-AFFB-BACEC4D610D6}" srcOrd="1" destOrd="0" presId="urn:microsoft.com/office/officeart/2005/8/layout/process5"/>
    <dgm:cxn modelId="{68A09830-1289-4993-ACB8-DBCDD6E35B67}" srcId="{11498091-BA93-43E9-BA78-26C7DBCAC416}" destId="{3927EDAA-94A9-4157-9C1A-711901A011F0}" srcOrd="6" destOrd="0" parTransId="{5F5B5009-16F1-4543-99DD-B880F1101712}" sibTransId="{DDA3D86B-6180-490F-88C3-3068398B697B}"/>
    <dgm:cxn modelId="{CFF49532-7FBD-45DC-BC71-4E27E8D4C809}" type="presOf" srcId="{C6D3E3F4-2602-4254-8B20-9A693BF0559F}" destId="{6D7E6692-218F-4BBA-92FF-22EC399EC940}" srcOrd="1" destOrd="0" presId="urn:microsoft.com/office/officeart/2005/8/layout/process5"/>
    <dgm:cxn modelId="{E1A45C5B-586C-4EF7-AEF1-651A5FB12248}" srcId="{11498091-BA93-43E9-BA78-26C7DBCAC416}" destId="{7062E02F-D523-45FC-9A82-EACED2C95E5A}" srcOrd="2" destOrd="0" parTransId="{CA54504D-4E13-4ABA-9CE7-7F7C3C82623E}" sibTransId="{430BCDA6-23B1-4CF8-9889-5FFD7890B765}"/>
    <dgm:cxn modelId="{C8479C5E-ED72-4913-A1F1-6672DE119233}" type="presOf" srcId="{DDA3D86B-6180-490F-88C3-3068398B697B}" destId="{7F61E54D-1B42-4B78-98EF-AAA7E9441C10}" srcOrd="1" destOrd="0" presId="urn:microsoft.com/office/officeart/2005/8/layout/process5"/>
    <dgm:cxn modelId="{18434442-87C7-444B-AA02-5B3064D36167}" type="presOf" srcId="{3A8C3D76-C387-4C32-958B-B5EC804B8323}" destId="{B03DB6E7-1973-4361-9940-1116560218CD}" srcOrd="0" destOrd="0" presId="urn:microsoft.com/office/officeart/2005/8/layout/process5"/>
    <dgm:cxn modelId="{819FAD45-AE4B-4F0A-8004-E78335FD5CF4}" type="presOf" srcId="{430BCDA6-23B1-4CF8-9889-5FFD7890B765}" destId="{379089DF-1D39-4F74-A04C-701070F59231}" srcOrd="0" destOrd="0" presId="urn:microsoft.com/office/officeart/2005/8/layout/process5"/>
    <dgm:cxn modelId="{A4D87375-829C-4986-BAF5-CAD009B6043E}" type="presOf" srcId="{D22347A1-65F7-48CE-B5CC-1E55AEAE628B}" destId="{7557B135-4E27-4A0A-B3F6-B371B250BBCF}" srcOrd="1" destOrd="0" presId="urn:microsoft.com/office/officeart/2005/8/layout/process5"/>
    <dgm:cxn modelId="{4196E375-B087-454F-954E-3671F71EE5FD}" srcId="{11498091-BA93-43E9-BA78-26C7DBCAC416}" destId="{8DB19796-EDAA-4597-BFB8-A050503552C3}" srcOrd="0" destOrd="0" parTransId="{C6921507-8AE3-4399-AD4D-EA2298501655}" sibTransId="{7CA5D53F-1323-4156-A716-5932A7A1E70F}"/>
    <dgm:cxn modelId="{23C45F76-94B9-485E-9538-B42DBD648BB6}" type="presOf" srcId="{C6D3E3F4-2602-4254-8B20-9A693BF0559F}" destId="{AC41AF7A-C49F-443B-9361-9B04BFB79727}" srcOrd="0" destOrd="0" presId="urn:microsoft.com/office/officeart/2005/8/layout/process5"/>
    <dgm:cxn modelId="{1897D47B-75D2-4B8B-B1C2-F1C9435FF666}" type="presOf" srcId="{C313E31C-9A10-43A5-9501-19F584AE37FB}" destId="{A30603E4-ABC0-45DC-9D71-66BDC16AAA97}" srcOrd="0" destOrd="0" presId="urn:microsoft.com/office/officeart/2005/8/layout/process5"/>
    <dgm:cxn modelId="{EB37117D-EC92-4556-813D-6CFC6B1E7DDB}" srcId="{11498091-BA93-43E9-BA78-26C7DBCAC416}" destId="{3A8C3D76-C387-4C32-958B-B5EC804B8323}" srcOrd="5" destOrd="0" parTransId="{BDFC2038-5A53-4FA3-BA13-6FAB0F832186}" sibTransId="{C6D3E3F4-2602-4254-8B20-9A693BF0559F}"/>
    <dgm:cxn modelId="{05BFBF7E-3FA9-4F44-BB98-66B42211B199}" type="presOf" srcId="{D22347A1-65F7-48CE-B5CC-1E55AEAE628B}" destId="{A44BD8FF-1009-4471-8421-DA3EF9045ADA}" srcOrd="0" destOrd="0" presId="urn:microsoft.com/office/officeart/2005/8/layout/process5"/>
    <dgm:cxn modelId="{25E0218D-28BE-44AE-A0E4-412AAC24EF4B}" srcId="{11498091-BA93-43E9-BA78-26C7DBCAC416}" destId="{35EA3E57-CA2A-45F8-A252-A8C969E862EF}" srcOrd="4" destOrd="0" parTransId="{27798AA9-5E70-439B-ADBA-581F66CCC66F}" sibTransId="{C313E31C-9A10-43A5-9501-19F584AE37FB}"/>
    <dgm:cxn modelId="{560E9995-01B6-45C5-891F-12C17CC5F4D4}" type="presOf" srcId="{7CA5D53F-1323-4156-A716-5932A7A1E70F}" destId="{E77CEE56-37A1-4329-8D2A-7165CFCF4E20}" srcOrd="0" destOrd="0" presId="urn:microsoft.com/office/officeart/2005/8/layout/process5"/>
    <dgm:cxn modelId="{399143AA-BBF4-4851-81CC-CFB17F125CFE}" type="presOf" srcId="{80CEE903-6CB5-41FD-83C4-0362AF39FF28}" destId="{CE4AF40F-D512-409E-80B2-9DE4345A2FBC}" srcOrd="1" destOrd="0" presId="urn:microsoft.com/office/officeart/2005/8/layout/process5"/>
    <dgm:cxn modelId="{E57E20AE-A9B0-4AEE-8723-3E79B5972A20}" srcId="{11498091-BA93-43E9-BA78-26C7DBCAC416}" destId="{40D21D63-C4A8-4AD1-8738-D68FA2CA4FEA}" srcOrd="3" destOrd="0" parTransId="{8D59020F-E1AB-41AD-B05A-5D569C274D4B}" sibTransId="{80CEE903-6CB5-41FD-83C4-0362AF39FF28}"/>
    <dgm:cxn modelId="{6D3D16BE-9A0A-406A-8B78-7805D69A3A47}" type="presOf" srcId="{3927EDAA-94A9-4157-9C1A-711901A011F0}" destId="{87C687FC-65E4-4F61-8B6E-0F8D3CC56C5F}" srcOrd="0" destOrd="0" presId="urn:microsoft.com/office/officeart/2005/8/layout/process5"/>
    <dgm:cxn modelId="{6BB8B4C0-F8A0-4706-A887-E993D4FD0166}" type="presOf" srcId="{8DB19796-EDAA-4597-BFB8-A050503552C3}" destId="{6521B775-B04C-4078-A116-22023A4E3CC9}" srcOrd="0" destOrd="0" presId="urn:microsoft.com/office/officeart/2005/8/layout/process5"/>
    <dgm:cxn modelId="{34F18FC6-142C-41E2-9AA5-073A3E97AACE}" type="presOf" srcId="{EE3BBDB5-C1CB-4B64-91DE-8DFAAC3EDF55}" destId="{B5BEF80E-E3C9-42E8-8E25-7A325284B4C2}" srcOrd="0" destOrd="0" presId="urn:microsoft.com/office/officeart/2005/8/layout/process5"/>
    <dgm:cxn modelId="{AAB336D5-AE31-426C-9D34-14AFC511F92F}" type="presOf" srcId="{80CEE903-6CB5-41FD-83C4-0362AF39FF28}" destId="{2541AFA8-F188-488D-BB31-DCA8E25FC0C9}" srcOrd="0" destOrd="0" presId="urn:microsoft.com/office/officeart/2005/8/layout/process5"/>
    <dgm:cxn modelId="{A456A2D9-D937-47A2-8058-4D62D3016239}" type="presOf" srcId="{11498091-BA93-43E9-BA78-26C7DBCAC416}" destId="{C4699566-DF89-4136-80C2-DEFCEC6C8F3F}" srcOrd="0" destOrd="0" presId="urn:microsoft.com/office/officeart/2005/8/layout/process5"/>
    <dgm:cxn modelId="{37F37DE8-5F15-4CD6-ADED-A46E10D9A2F7}" type="presOf" srcId="{7CA5D53F-1323-4156-A716-5932A7A1E70F}" destId="{7F9E2176-A0DD-400F-A12E-CB79473A65FE}" srcOrd="1" destOrd="0" presId="urn:microsoft.com/office/officeart/2005/8/layout/process5"/>
    <dgm:cxn modelId="{C50755ED-2543-4549-821E-4E1971C72FFC}" srcId="{11498091-BA93-43E9-BA78-26C7DBCAC416}" destId="{EE3BBDB5-C1CB-4B64-91DE-8DFAAC3EDF55}" srcOrd="7" destOrd="0" parTransId="{EC8CCCAD-6C85-4D9B-B6D5-D76E231A1473}" sibTransId="{C802C8CB-C036-4364-8B8A-E5915FCE4562}"/>
    <dgm:cxn modelId="{ECDC77F7-4042-4F15-B9CA-F6BB6ADE18CC}" type="presOf" srcId="{D15F0B86-F1BA-4819-ABA0-53BD9520B0D5}" destId="{A0346FD8-D684-49B1-B516-B76856D24ED1}" srcOrd="0" destOrd="0" presId="urn:microsoft.com/office/officeart/2005/8/layout/process5"/>
    <dgm:cxn modelId="{2A63EBF9-D290-4AAA-BBA3-B3A8435C4B1F}" type="presOf" srcId="{40D21D63-C4A8-4AD1-8738-D68FA2CA4FEA}" destId="{3A6C2EFD-BB2D-485C-8117-88940742A01F}" srcOrd="0" destOrd="0" presId="urn:microsoft.com/office/officeart/2005/8/layout/process5"/>
    <dgm:cxn modelId="{919620C3-3F9D-498F-8737-A26F8BAC16E2}" type="presParOf" srcId="{C4699566-DF89-4136-80C2-DEFCEC6C8F3F}" destId="{6521B775-B04C-4078-A116-22023A4E3CC9}" srcOrd="0" destOrd="0" presId="urn:microsoft.com/office/officeart/2005/8/layout/process5"/>
    <dgm:cxn modelId="{5B67C103-7A2B-4E53-AF5C-D3BEF36CBBE8}" type="presParOf" srcId="{C4699566-DF89-4136-80C2-DEFCEC6C8F3F}" destId="{E77CEE56-37A1-4329-8D2A-7165CFCF4E20}" srcOrd="1" destOrd="0" presId="urn:microsoft.com/office/officeart/2005/8/layout/process5"/>
    <dgm:cxn modelId="{1A61CD65-5AF2-4BE5-82F1-FDE7106D249F}" type="presParOf" srcId="{E77CEE56-37A1-4329-8D2A-7165CFCF4E20}" destId="{7F9E2176-A0DD-400F-A12E-CB79473A65FE}" srcOrd="0" destOrd="0" presId="urn:microsoft.com/office/officeart/2005/8/layout/process5"/>
    <dgm:cxn modelId="{0A4EE12B-7BE3-48D1-A60F-2EDE1BEF9AD1}" type="presParOf" srcId="{C4699566-DF89-4136-80C2-DEFCEC6C8F3F}" destId="{A0346FD8-D684-49B1-B516-B76856D24ED1}" srcOrd="2" destOrd="0" presId="urn:microsoft.com/office/officeart/2005/8/layout/process5"/>
    <dgm:cxn modelId="{02B11B94-05BE-4D4A-B935-B00E333D33DD}" type="presParOf" srcId="{C4699566-DF89-4136-80C2-DEFCEC6C8F3F}" destId="{A44BD8FF-1009-4471-8421-DA3EF9045ADA}" srcOrd="3" destOrd="0" presId="urn:microsoft.com/office/officeart/2005/8/layout/process5"/>
    <dgm:cxn modelId="{EB7B02FB-3889-4E18-9467-167F72350710}" type="presParOf" srcId="{A44BD8FF-1009-4471-8421-DA3EF9045ADA}" destId="{7557B135-4E27-4A0A-B3F6-B371B250BBCF}" srcOrd="0" destOrd="0" presId="urn:microsoft.com/office/officeart/2005/8/layout/process5"/>
    <dgm:cxn modelId="{8C643225-B444-48FA-889C-111975925125}" type="presParOf" srcId="{C4699566-DF89-4136-80C2-DEFCEC6C8F3F}" destId="{D82D7E06-53F7-4E47-B6EA-B110B5C5E772}" srcOrd="4" destOrd="0" presId="urn:microsoft.com/office/officeart/2005/8/layout/process5"/>
    <dgm:cxn modelId="{8B64241D-FC2A-4DBA-B66D-9FA90CFF6EFA}" type="presParOf" srcId="{C4699566-DF89-4136-80C2-DEFCEC6C8F3F}" destId="{379089DF-1D39-4F74-A04C-701070F59231}" srcOrd="5" destOrd="0" presId="urn:microsoft.com/office/officeart/2005/8/layout/process5"/>
    <dgm:cxn modelId="{12BC3D46-05D0-4337-A2EC-8DA5444CE8AC}" type="presParOf" srcId="{379089DF-1D39-4F74-A04C-701070F59231}" destId="{E1A944F4-BB01-415C-AFFB-BACEC4D610D6}" srcOrd="0" destOrd="0" presId="urn:microsoft.com/office/officeart/2005/8/layout/process5"/>
    <dgm:cxn modelId="{B316676B-A656-486E-950F-64B77686FB37}" type="presParOf" srcId="{C4699566-DF89-4136-80C2-DEFCEC6C8F3F}" destId="{3A6C2EFD-BB2D-485C-8117-88940742A01F}" srcOrd="6" destOrd="0" presId="urn:microsoft.com/office/officeart/2005/8/layout/process5"/>
    <dgm:cxn modelId="{CE453EAB-2F05-4F27-AD9E-363416998D41}" type="presParOf" srcId="{C4699566-DF89-4136-80C2-DEFCEC6C8F3F}" destId="{2541AFA8-F188-488D-BB31-DCA8E25FC0C9}" srcOrd="7" destOrd="0" presId="urn:microsoft.com/office/officeart/2005/8/layout/process5"/>
    <dgm:cxn modelId="{7BE05C07-DA1A-4EBA-B9F0-7A0ED0550E0A}" type="presParOf" srcId="{2541AFA8-F188-488D-BB31-DCA8E25FC0C9}" destId="{CE4AF40F-D512-409E-80B2-9DE4345A2FBC}" srcOrd="0" destOrd="0" presId="urn:microsoft.com/office/officeart/2005/8/layout/process5"/>
    <dgm:cxn modelId="{22645D3F-F3EB-4A49-BB22-77FC4C948492}" type="presParOf" srcId="{C4699566-DF89-4136-80C2-DEFCEC6C8F3F}" destId="{DD40E6EA-BBE8-4888-A07E-C7F311ADBA41}" srcOrd="8" destOrd="0" presId="urn:microsoft.com/office/officeart/2005/8/layout/process5"/>
    <dgm:cxn modelId="{57ACD5E7-B2CB-4799-B73E-B4A5580DAEAB}" type="presParOf" srcId="{C4699566-DF89-4136-80C2-DEFCEC6C8F3F}" destId="{A30603E4-ABC0-45DC-9D71-66BDC16AAA97}" srcOrd="9" destOrd="0" presId="urn:microsoft.com/office/officeart/2005/8/layout/process5"/>
    <dgm:cxn modelId="{6E0C2242-8ECC-4038-813D-EF422A2795B7}" type="presParOf" srcId="{A30603E4-ABC0-45DC-9D71-66BDC16AAA97}" destId="{6F8B7BC9-AB51-426B-AE67-261F5771B0EF}" srcOrd="0" destOrd="0" presId="urn:microsoft.com/office/officeart/2005/8/layout/process5"/>
    <dgm:cxn modelId="{90F05CE5-189C-4B26-AB03-7C0A44341538}" type="presParOf" srcId="{C4699566-DF89-4136-80C2-DEFCEC6C8F3F}" destId="{B03DB6E7-1973-4361-9940-1116560218CD}" srcOrd="10" destOrd="0" presId="urn:microsoft.com/office/officeart/2005/8/layout/process5"/>
    <dgm:cxn modelId="{6A6E515C-F521-4F0D-AE4A-BCABFD6EF18F}" type="presParOf" srcId="{C4699566-DF89-4136-80C2-DEFCEC6C8F3F}" destId="{AC41AF7A-C49F-443B-9361-9B04BFB79727}" srcOrd="11" destOrd="0" presId="urn:microsoft.com/office/officeart/2005/8/layout/process5"/>
    <dgm:cxn modelId="{B8F6103D-596A-45FF-BA69-21C236381AE4}" type="presParOf" srcId="{AC41AF7A-C49F-443B-9361-9B04BFB79727}" destId="{6D7E6692-218F-4BBA-92FF-22EC399EC940}" srcOrd="0" destOrd="0" presId="urn:microsoft.com/office/officeart/2005/8/layout/process5"/>
    <dgm:cxn modelId="{81D0EE95-9358-40F9-BF4D-823E34269067}" type="presParOf" srcId="{C4699566-DF89-4136-80C2-DEFCEC6C8F3F}" destId="{87C687FC-65E4-4F61-8B6E-0F8D3CC56C5F}" srcOrd="12" destOrd="0" presId="urn:microsoft.com/office/officeart/2005/8/layout/process5"/>
    <dgm:cxn modelId="{B1730475-7393-41DA-8C21-4A294656AA79}" type="presParOf" srcId="{C4699566-DF89-4136-80C2-DEFCEC6C8F3F}" destId="{8F3DA0F1-6456-47B8-9AC3-25D2F5F51409}" srcOrd="13" destOrd="0" presId="urn:microsoft.com/office/officeart/2005/8/layout/process5"/>
    <dgm:cxn modelId="{3FB1C077-24E1-4A2B-9DF0-125BE4394322}" type="presParOf" srcId="{8F3DA0F1-6456-47B8-9AC3-25D2F5F51409}" destId="{7F61E54D-1B42-4B78-98EF-AAA7E9441C10}" srcOrd="0" destOrd="0" presId="urn:microsoft.com/office/officeart/2005/8/layout/process5"/>
    <dgm:cxn modelId="{925BF88F-7BA1-4843-AB0B-5A0334B82529}" type="presParOf" srcId="{C4699566-DF89-4136-80C2-DEFCEC6C8F3F}" destId="{B5BEF80E-E3C9-42E8-8E25-7A325284B4C2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C7BD96-707C-4C5B-95E1-710E63D30325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78541F5A-4A53-42BD-84E7-CBC710F23F83}">
      <dgm:prSet phldrT="[Texto]" custT="1"/>
      <dgm:spPr/>
      <dgm:t>
        <a:bodyPr/>
        <a:lstStyle/>
        <a:p>
          <a:r>
            <a:rPr lang="es-ES" sz="2400" dirty="0"/>
            <a:t>Historia de la ETT</a:t>
          </a:r>
        </a:p>
      </dgm:t>
    </dgm:pt>
    <dgm:pt modelId="{4411CB05-58A1-4D59-98D4-496E22553B92}" type="parTrans" cxnId="{F8D1C8F5-05D7-4F6D-BDDF-68861C9E8A71}">
      <dgm:prSet/>
      <dgm:spPr/>
      <dgm:t>
        <a:bodyPr/>
        <a:lstStyle/>
        <a:p>
          <a:endParaRPr lang="es-ES"/>
        </a:p>
      </dgm:t>
    </dgm:pt>
    <dgm:pt modelId="{0DD3A874-9DE6-4606-90FD-EC6CD7B7EAA0}" type="sibTrans" cxnId="{F8D1C8F5-05D7-4F6D-BDDF-68861C9E8A71}">
      <dgm:prSet/>
      <dgm:spPr/>
      <dgm:t>
        <a:bodyPr/>
        <a:lstStyle/>
        <a:p>
          <a:endParaRPr lang="es-ES"/>
        </a:p>
      </dgm:t>
    </dgm:pt>
    <dgm:pt modelId="{6C30254C-12FE-4087-8E7E-CDFF70E1D356}">
      <dgm:prSet phldrT="[Texto]" custT="1"/>
      <dgm:spPr/>
      <dgm:t>
        <a:bodyPr/>
        <a:lstStyle/>
        <a:p>
          <a:r>
            <a:rPr lang="es-ES" sz="2400" dirty="0"/>
            <a:t>Humanismo en la Educación</a:t>
          </a:r>
        </a:p>
      </dgm:t>
    </dgm:pt>
    <dgm:pt modelId="{D8D44C51-449A-42EB-AF8D-02E1EBF5C2CF}" type="parTrans" cxnId="{C3741567-A2BC-4788-9DCA-0E483AF873F5}">
      <dgm:prSet/>
      <dgm:spPr/>
      <dgm:t>
        <a:bodyPr/>
        <a:lstStyle/>
        <a:p>
          <a:endParaRPr lang="es-ES"/>
        </a:p>
      </dgm:t>
    </dgm:pt>
    <dgm:pt modelId="{1AD9C4E3-5D0D-49BE-BC8F-EB7BAAA9A021}" type="sibTrans" cxnId="{C3741567-A2BC-4788-9DCA-0E483AF873F5}">
      <dgm:prSet/>
      <dgm:spPr/>
      <dgm:t>
        <a:bodyPr/>
        <a:lstStyle/>
        <a:p>
          <a:endParaRPr lang="es-ES"/>
        </a:p>
      </dgm:t>
    </dgm:pt>
    <dgm:pt modelId="{D354FBCA-25E9-45F7-AA94-ABBDE4D883AC}">
      <dgm:prSet phldrT="[Texto]" custT="1"/>
      <dgm:spPr/>
      <dgm:t>
        <a:bodyPr/>
        <a:lstStyle/>
        <a:p>
          <a:r>
            <a:rPr lang="es-ES" sz="2400" dirty="0"/>
            <a:t>El Arte</a:t>
          </a:r>
        </a:p>
      </dgm:t>
    </dgm:pt>
    <dgm:pt modelId="{A7BB84CB-3794-42B6-BFB6-EEAFCA8E0362}" type="parTrans" cxnId="{6F24CFC7-8930-4402-8058-0C6917FA5A9F}">
      <dgm:prSet/>
      <dgm:spPr/>
      <dgm:t>
        <a:bodyPr/>
        <a:lstStyle/>
        <a:p>
          <a:endParaRPr lang="es-ES"/>
        </a:p>
      </dgm:t>
    </dgm:pt>
    <dgm:pt modelId="{FEF06562-021C-4F2A-BFDE-761846FF7ABD}" type="sibTrans" cxnId="{6F24CFC7-8930-4402-8058-0C6917FA5A9F}">
      <dgm:prSet/>
      <dgm:spPr/>
      <dgm:t>
        <a:bodyPr/>
        <a:lstStyle/>
        <a:p>
          <a:endParaRPr lang="es-ES"/>
        </a:p>
      </dgm:t>
    </dgm:pt>
    <dgm:pt modelId="{079FE80F-7B27-4D38-B2A9-89BEBDB8AAD3}" type="pres">
      <dgm:prSet presAssocID="{04C7BD96-707C-4C5B-95E1-710E63D30325}" presName="Name0" presStyleCnt="0">
        <dgm:presLayoutVars>
          <dgm:dir/>
          <dgm:animLvl val="lvl"/>
          <dgm:resizeHandles val="exact"/>
        </dgm:presLayoutVars>
      </dgm:prSet>
      <dgm:spPr/>
    </dgm:pt>
    <dgm:pt modelId="{6CF2D35F-D336-49BA-8302-175A99C87C1A}" type="pres">
      <dgm:prSet presAssocID="{78541F5A-4A53-42BD-84E7-CBC710F23F83}" presName="Name8" presStyleCnt="0"/>
      <dgm:spPr/>
    </dgm:pt>
    <dgm:pt modelId="{A8BFB468-EF56-4AE6-A275-A15486F947E1}" type="pres">
      <dgm:prSet presAssocID="{78541F5A-4A53-42BD-84E7-CBC710F23F83}" presName="level" presStyleLbl="node1" presStyleIdx="0" presStyleCnt="3" custLinFactNeighborX="-43890" custLinFactNeighborY="983">
        <dgm:presLayoutVars>
          <dgm:chMax val="1"/>
          <dgm:bulletEnabled val="1"/>
        </dgm:presLayoutVars>
      </dgm:prSet>
      <dgm:spPr/>
    </dgm:pt>
    <dgm:pt modelId="{090160EC-F3A8-4C93-99C3-7589DF7909CB}" type="pres">
      <dgm:prSet presAssocID="{78541F5A-4A53-42BD-84E7-CBC710F23F8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5998F28-B608-4F44-A7ED-0589147D9A58}" type="pres">
      <dgm:prSet presAssocID="{6C30254C-12FE-4087-8E7E-CDFF70E1D356}" presName="Name8" presStyleCnt="0"/>
      <dgm:spPr/>
    </dgm:pt>
    <dgm:pt modelId="{4F40ADB3-6B5C-44B1-822B-D5E79BDF387D}" type="pres">
      <dgm:prSet presAssocID="{6C30254C-12FE-4087-8E7E-CDFF70E1D356}" presName="level" presStyleLbl="node1" presStyleIdx="1" presStyleCnt="3">
        <dgm:presLayoutVars>
          <dgm:chMax val="1"/>
          <dgm:bulletEnabled val="1"/>
        </dgm:presLayoutVars>
      </dgm:prSet>
      <dgm:spPr/>
    </dgm:pt>
    <dgm:pt modelId="{2CAA056D-B3F8-4500-BEFA-9C73B8AEC87E}" type="pres">
      <dgm:prSet presAssocID="{6C30254C-12FE-4087-8E7E-CDFF70E1D35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913368C-5772-4FDC-9D62-E38F684E246A}" type="pres">
      <dgm:prSet presAssocID="{D354FBCA-25E9-45F7-AA94-ABBDE4D883AC}" presName="Name8" presStyleCnt="0"/>
      <dgm:spPr/>
    </dgm:pt>
    <dgm:pt modelId="{FE5594A3-DA8F-41A4-97D9-0CCBF2EAECDD}" type="pres">
      <dgm:prSet presAssocID="{D354FBCA-25E9-45F7-AA94-ABBDE4D883AC}" presName="level" presStyleLbl="node1" presStyleIdx="2" presStyleCnt="3">
        <dgm:presLayoutVars>
          <dgm:chMax val="1"/>
          <dgm:bulletEnabled val="1"/>
        </dgm:presLayoutVars>
      </dgm:prSet>
      <dgm:spPr/>
    </dgm:pt>
    <dgm:pt modelId="{27F1F556-8B91-4ABC-B0DF-C29C02CC295B}" type="pres">
      <dgm:prSet presAssocID="{D354FBCA-25E9-45F7-AA94-ABBDE4D883AC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8820361D-0CCC-4638-8FD9-6B530D27E6B5}" type="presOf" srcId="{D354FBCA-25E9-45F7-AA94-ABBDE4D883AC}" destId="{FE5594A3-DA8F-41A4-97D9-0CCBF2EAECDD}" srcOrd="0" destOrd="0" presId="urn:microsoft.com/office/officeart/2005/8/layout/pyramid3"/>
    <dgm:cxn modelId="{C3741567-A2BC-4788-9DCA-0E483AF873F5}" srcId="{04C7BD96-707C-4C5B-95E1-710E63D30325}" destId="{6C30254C-12FE-4087-8E7E-CDFF70E1D356}" srcOrd="1" destOrd="0" parTransId="{D8D44C51-449A-42EB-AF8D-02E1EBF5C2CF}" sibTransId="{1AD9C4E3-5D0D-49BE-BC8F-EB7BAAA9A021}"/>
    <dgm:cxn modelId="{4386306B-BD5D-42A6-868D-5A640CF56895}" type="presOf" srcId="{6C30254C-12FE-4087-8E7E-CDFF70E1D356}" destId="{2CAA056D-B3F8-4500-BEFA-9C73B8AEC87E}" srcOrd="1" destOrd="0" presId="urn:microsoft.com/office/officeart/2005/8/layout/pyramid3"/>
    <dgm:cxn modelId="{6D69D075-8897-44E9-A523-A3B8671A86C0}" type="presOf" srcId="{78541F5A-4A53-42BD-84E7-CBC710F23F83}" destId="{A8BFB468-EF56-4AE6-A275-A15486F947E1}" srcOrd="0" destOrd="0" presId="urn:microsoft.com/office/officeart/2005/8/layout/pyramid3"/>
    <dgm:cxn modelId="{2B118B90-1DA6-4FF4-AA05-6C135932E42F}" type="presOf" srcId="{78541F5A-4A53-42BD-84E7-CBC710F23F83}" destId="{090160EC-F3A8-4C93-99C3-7589DF7909CB}" srcOrd="1" destOrd="0" presId="urn:microsoft.com/office/officeart/2005/8/layout/pyramid3"/>
    <dgm:cxn modelId="{9D811595-DCDC-484C-9DC5-8B61CA1C88E8}" type="presOf" srcId="{D354FBCA-25E9-45F7-AA94-ABBDE4D883AC}" destId="{27F1F556-8B91-4ABC-B0DF-C29C02CC295B}" srcOrd="1" destOrd="0" presId="urn:microsoft.com/office/officeart/2005/8/layout/pyramid3"/>
    <dgm:cxn modelId="{3DDD64B3-E1B2-49B4-94BD-FA686AE2F90A}" type="presOf" srcId="{6C30254C-12FE-4087-8E7E-CDFF70E1D356}" destId="{4F40ADB3-6B5C-44B1-822B-D5E79BDF387D}" srcOrd="0" destOrd="0" presId="urn:microsoft.com/office/officeart/2005/8/layout/pyramid3"/>
    <dgm:cxn modelId="{6F24CFC7-8930-4402-8058-0C6917FA5A9F}" srcId="{04C7BD96-707C-4C5B-95E1-710E63D30325}" destId="{D354FBCA-25E9-45F7-AA94-ABBDE4D883AC}" srcOrd="2" destOrd="0" parTransId="{A7BB84CB-3794-42B6-BFB6-EEAFCA8E0362}" sibTransId="{FEF06562-021C-4F2A-BFDE-761846FF7ABD}"/>
    <dgm:cxn modelId="{B4F42BE8-C711-44C6-BA7E-418A85A8284E}" type="presOf" srcId="{04C7BD96-707C-4C5B-95E1-710E63D30325}" destId="{079FE80F-7B27-4D38-B2A9-89BEBDB8AAD3}" srcOrd="0" destOrd="0" presId="urn:microsoft.com/office/officeart/2005/8/layout/pyramid3"/>
    <dgm:cxn modelId="{F8D1C8F5-05D7-4F6D-BDDF-68861C9E8A71}" srcId="{04C7BD96-707C-4C5B-95E1-710E63D30325}" destId="{78541F5A-4A53-42BD-84E7-CBC710F23F83}" srcOrd="0" destOrd="0" parTransId="{4411CB05-58A1-4D59-98D4-496E22553B92}" sibTransId="{0DD3A874-9DE6-4606-90FD-EC6CD7B7EAA0}"/>
    <dgm:cxn modelId="{4431CF70-13C1-4E74-8576-A49B1139B9A7}" type="presParOf" srcId="{079FE80F-7B27-4D38-B2A9-89BEBDB8AAD3}" destId="{6CF2D35F-D336-49BA-8302-175A99C87C1A}" srcOrd="0" destOrd="0" presId="urn:microsoft.com/office/officeart/2005/8/layout/pyramid3"/>
    <dgm:cxn modelId="{55F1AED8-F0A8-46A9-A853-0A185A4BAE7F}" type="presParOf" srcId="{6CF2D35F-D336-49BA-8302-175A99C87C1A}" destId="{A8BFB468-EF56-4AE6-A275-A15486F947E1}" srcOrd="0" destOrd="0" presId="urn:microsoft.com/office/officeart/2005/8/layout/pyramid3"/>
    <dgm:cxn modelId="{A6CEAA1B-0D3C-48DB-8CF9-A1D4CE9D6397}" type="presParOf" srcId="{6CF2D35F-D336-49BA-8302-175A99C87C1A}" destId="{090160EC-F3A8-4C93-99C3-7589DF7909CB}" srcOrd="1" destOrd="0" presId="urn:microsoft.com/office/officeart/2005/8/layout/pyramid3"/>
    <dgm:cxn modelId="{EF50A6D6-056B-40F5-B377-4BE850DE6A23}" type="presParOf" srcId="{079FE80F-7B27-4D38-B2A9-89BEBDB8AAD3}" destId="{75998F28-B608-4F44-A7ED-0589147D9A58}" srcOrd="1" destOrd="0" presId="urn:microsoft.com/office/officeart/2005/8/layout/pyramid3"/>
    <dgm:cxn modelId="{DD1B4B36-5E2F-4E84-BEC1-735711588CBB}" type="presParOf" srcId="{75998F28-B608-4F44-A7ED-0589147D9A58}" destId="{4F40ADB3-6B5C-44B1-822B-D5E79BDF387D}" srcOrd="0" destOrd="0" presId="urn:microsoft.com/office/officeart/2005/8/layout/pyramid3"/>
    <dgm:cxn modelId="{413C4B96-A79F-49F9-87DD-134333411633}" type="presParOf" srcId="{75998F28-B608-4F44-A7ED-0589147D9A58}" destId="{2CAA056D-B3F8-4500-BEFA-9C73B8AEC87E}" srcOrd="1" destOrd="0" presId="urn:microsoft.com/office/officeart/2005/8/layout/pyramid3"/>
    <dgm:cxn modelId="{C68C63F5-0549-405B-ABBA-61E4A214F077}" type="presParOf" srcId="{079FE80F-7B27-4D38-B2A9-89BEBDB8AAD3}" destId="{2913368C-5772-4FDC-9D62-E38F684E246A}" srcOrd="2" destOrd="0" presId="urn:microsoft.com/office/officeart/2005/8/layout/pyramid3"/>
    <dgm:cxn modelId="{04FBEC7D-D14B-46E5-B923-104B12D2CD87}" type="presParOf" srcId="{2913368C-5772-4FDC-9D62-E38F684E246A}" destId="{FE5594A3-DA8F-41A4-97D9-0CCBF2EAECDD}" srcOrd="0" destOrd="0" presId="urn:microsoft.com/office/officeart/2005/8/layout/pyramid3"/>
    <dgm:cxn modelId="{E92FE32A-16AE-4874-B370-AE31BFC6FF28}" type="presParOf" srcId="{2913368C-5772-4FDC-9D62-E38F684E246A}" destId="{27F1F556-8B91-4ABC-B0DF-C29C02CC295B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F3B667-6364-486D-B688-ADB2B05ECA6D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730D709-D4C7-44EA-8833-9957F7A19A4D}">
      <dgm:prSet phldrT="[Texto]"/>
      <dgm:spPr/>
      <dgm:t>
        <a:bodyPr/>
        <a:lstStyle/>
        <a:p>
          <a:r>
            <a:rPr lang="es-ES" dirty="0"/>
            <a:t>Cualitativo</a:t>
          </a:r>
        </a:p>
      </dgm:t>
    </dgm:pt>
    <dgm:pt modelId="{B156A6C0-B2B9-4C32-8A49-F0763AA11D15}" type="parTrans" cxnId="{38243F43-1844-48B2-AB40-B9E76CFC28F9}">
      <dgm:prSet/>
      <dgm:spPr/>
      <dgm:t>
        <a:bodyPr/>
        <a:lstStyle/>
        <a:p>
          <a:endParaRPr lang="es-ES"/>
        </a:p>
      </dgm:t>
    </dgm:pt>
    <dgm:pt modelId="{CF7271D9-ADE0-4FF7-A0A2-64AEE189C3B5}" type="sibTrans" cxnId="{38243F43-1844-48B2-AB40-B9E76CFC28F9}">
      <dgm:prSet/>
      <dgm:spPr/>
      <dgm:t>
        <a:bodyPr/>
        <a:lstStyle/>
        <a:p>
          <a:endParaRPr lang="es-ES"/>
        </a:p>
      </dgm:t>
    </dgm:pt>
    <dgm:pt modelId="{ABC8C02A-1D0D-4C63-8C41-FC949E505759}">
      <dgm:prSet phldrT="[Texto]"/>
      <dgm:spPr/>
      <dgm:t>
        <a:bodyPr/>
        <a:lstStyle/>
        <a:p>
          <a:r>
            <a:rPr lang="es-ES" dirty="0"/>
            <a:t>Entrevista</a:t>
          </a:r>
        </a:p>
      </dgm:t>
    </dgm:pt>
    <dgm:pt modelId="{FAB0E7DC-65C3-4756-AC0F-4468922B2A4F}" type="parTrans" cxnId="{1385F05F-AAED-4D04-BB09-35045D04AEEA}">
      <dgm:prSet/>
      <dgm:spPr/>
      <dgm:t>
        <a:bodyPr/>
        <a:lstStyle/>
        <a:p>
          <a:endParaRPr lang="es-ES"/>
        </a:p>
      </dgm:t>
    </dgm:pt>
    <dgm:pt modelId="{2C928E80-6710-408E-9453-A0463D4F7D0F}" type="sibTrans" cxnId="{1385F05F-AAED-4D04-BB09-35045D04AEEA}">
      <dgm:prSet/>
      <dgm:spPr/>
      <dgm:t>
        <a:bodyPr/>
        <a:lstStyle/>
        <a:p>
          <a:endParaRPr lang="es-ES"/>
        </a:p>
      </dgm:t>
    </dgm:pt>
    <dgm:pt modelId="{BA7D5E17-4CA8-4114-978F-4BCF00A22039}">
      <dgm:prSet phldrT="[Texto]"/>
      <dgm:spPr/>
      <dgm:t>
        <a:bodyPr/>
        <a:lstStyle/>
        <a:p>
          <a:r>
            <a:rPr lang="es-ES" dirty="0"/>
            <a:t>Promotores y Coordinadores de Carrera</a:t>
          </a:r>
        </a:p>
      </dgm:t>
    </dgm:pt>
    <dgm:pt modelId="{79A0B4CA-30F2-4681-BB2E-59EDF8A3481C}" type="parTrans" cxnId="{54859096-583E-4F8C-A300-5864F8B7960D}">
      <dgm:prSet/>
      <dgm:spPr/>
      <dgm:t>
        <a:bodyPr/>
        <a:lstStyle/>
        <a:p>
          <a:endParaRPr lang="es-ES"/>
        </a:p>
      </dgm:t>
    </dgm:pt>
    <dgm:pt modelId="{E6093897-A281-41D9-B17B-5DB77979EA86}" type="sibTrans" cxnId="{54859096-583E-4F8C-A300-5864F8B7960D}">
      <dgm:prSet/>
      <dgm:spPr/>
      <dgm:t>
        <a:bodyPr/>
        <a:lstStyle/>
        <a:p>
          <a:endParaRPr lang="es-ES"/>
        </a:p>
      </dgm:t>
    </dgm:pt>
    <dgm:pt modelId="{6A39D0F8-BC09-4EAE-87DC-501BB4ED9B53}">
      <dgm:prSet phldrT="[Texto]"/>
      <dgm:spPr/>
      <dgm:t>
        <a:bodyPr/>
        <a:lstStyle/>
        <a:p>
          <a:r>
            <a:rPr lang="es-ES" dirty="0"/>
            <a:t>Visión del Instituto frente al Arte</a:t>
          </a:r>
        </a:p>
      </dgm:t>
    </dgm:pt>
    <dgm:pt modelId="{09F3B87D-A6F3-4B15-B427-0D1785D42D42}" type="parTrans" cxnId="{B748C93D-30A5-4C1A-BE04-871FC4A3C4CD}">
      <dgm:prSet/>
      <dgm:spPr/>
      <dgm:t>
        <a:bodyPr/>
        <a:lstStyle/>
        <a:p>
          <a:endParaRPr lang="es-ES"/>
        </a:p>
      </dgm:t>
    </dgm:pt>
    <dgm:pt modelId="{DDCB7DCE-E829-4F79-9B08-FF0BFD954F26}" type="sibTrans" cxnId="{B748C93D-30A5-4C1A-BE04-871FC4A3C4CD}">
      <dgm:prSet/>
      <dgm:spPr/>
      <dgm:t>
        <a:bodyPr/>
        <a:lstStyle/>
        <a:p>
          <a:endParaRPr lang="es-ES"/>
        </a:p>
      </dgm:t>
    </dgm:pt>
    <dgm:pt modelId="{6C03CFBD-24E1-46B1-B164-4EE58C4C72E0}">
      <dgm:prSet phldrT="[Texto]"/>
      <dgm:spPr/>
      <dgm:t>
        <a:bodyPr/>
        <a:lstStyle/>
        <a:p>
          <a:r>
            <a:rPr lang="es-ES" dirty="0"/>
            <a:t>Cuantitativo</a:t>
          </a:r>
        </a:p>
      </dgm:t>
    </dgm:pt>
    <dgm:pt modelId="{862B49D5-7E3A-408B-97E7-598F31E1B886}" type="parTrans" cxnId="{5B36D766-8FF4-4AFF-B1DB-C91C13DF6135}">
      <dgm:prSet/>
      <dgm:spPr/>
      <dgm:t>
        <a:bodyPr/>
        <a:lstStyle/>
        <a:p>
          <a:endParaRPr lang="es-ES"/>
        </a:p>
      </dgm:t>
    </dgm:pt>
    <dgm:pt modelId="{1052E003-D97B-4349-89A7-97B359DEBF2A}" type="sibTrans" cxnId="{5B36D766-8FF4-4AFF-B1DB-C91C13DF6135}">
      <dgm:prSet/>
      <dgm:spPr/>
      <dgm:t>
        <a:bodyPr/>
        <a:lstStyle/>
        <a:p>
          <a:endParaRPr lang="es-ES"/>
        </a:p>
      </dgm:t>
    </dgm:pt>
    <dgm:pt modelId="{57BDF823-4170-4F30-B77B-29737ADD67CA}">
      <dgm:prSet phldrT="[Texto]"/>
      <dgm:spPr/>
      <dgm:t>
        <a:bodyPr/>
        <a:lstStyle/>
        <a:p>
          <a:r>
            <a:rPr lang="es-ES" dirty="0"/>
            <a:t>Encuesta</a:t>
          </a:r>
        </a:p>
      </dgm:t>
    </dgm:pt>
    <dgm:pt modelId="{B3F35342-24B9-4C7B-83A1-D3B72ACEC013}" type="parTrans" cxnId="{EA659166-F285-4409-ACA4-27D589E5EAFF}">
      <dgm:prSet/>
      <dgm:spPr/>
      <dgm:t>
        <a:bodyPr/>
        <a:lstStyle/>
        <a:p>
          <a:endParaRPr lang="es-ES"/>
        </a:p>
      </dgm:t>
    </dgm:pt>
    <dgm:pt modelId="{19D745E9-D816-40A1-B8E7-67A6E8559F61}" type="sibTrans" cxnId="{EA659166-F285-4409-ACA4-27D589E5EAFF}">
      <dgm:prSet/>
      <dgm:spPr/>
      <dgm:t>
        <a:bodyPr/>
        <a:lstStyle/>
        <a:p>
          <a:endParaRPr lang="es-ES"/>
        </a:p>
      </dgm:t>
    </dgm:pt>
    <dgm:pt modelId="{35648D2F-51FC-4EEA-936C-EB4E6DE81D94}">
      <dgm:prSet phldrT="[Texto]"/>
      <dgm:spPr/>
      <dgm:t>
        <a:bodyPr/>
        <a:lstStyle/>
        <a:p>
          <a:r>
            <a:rPr lang="es-ES" dirty="0"/>
            <a:t>Comunidad académica del ISPADE (252 participantes)</a:t>
          </a:r>
        </a:p>
      </dgm:t>
    </dgm:pt>
    <dgm:pt modelId="{BC8FF25A-2ADC-45AD-94AA-C99B7C849143}" type="parTrans" cxnId="{DC6C31F1-C346-41B7-9FDF-4E11E1C97118}">
      <dgm:prSet/>
      <dgm:spPr/>
      <dgm:t>
        <a:bodyPr/>
        <a:lstStyle/>
        <a:p>
          <a:endParaRPr lang="es-ES"/>
        </a:p>
      </dgm:t>
    </dgm:pt>
    <dgm:pt modelId="{B928B047-AC15-4154-88FD-EC99DFAA6FAA}" type="sibTrans" cxnId="{DC6C31F1-C346-41B7-9FDF-4E11E1C97118}">
      <dgm:prSet/>
      <dgm:spPr/>
      <dgm:t>
        <a:bodyPr/>
        <a:lstStyle/>
        <a:p>
          <a:endParaRPr lang="es-ES"/>
        </a:p>
      </dgm:t>
    </dgm:pt>
    <dgm:pt modelId="{3E8473BD-AEB3-4D77-A2B4-39B4A3C79651}">
      <dgm:prSet phldrT="[Texto]"/>
      <dgm:spPr/>
      <dgm:t>
        <a:bodyPr/>
        <a:lstStyle/>
        <a:p>
          <a:r>
            <a:rPr lang="es-ES" dirty="0"/>
            <a:t>Eje humanístico y Artístico del ISPADE</a:t>
          </a:r>
        </a:p>
      </dgm:t>
    </dgm:pt>
    <dgm:pt modelId="{AE44CEBE-8719-4105-9568-87710FFE9FB8}" type="parTrans" cxnId="{3958F615-05DF-442A-8967-3A098830079F}">
      <dgm:prSet/>
      <dgm:spPr/>
      <dgm:t>
        <a:bodyPr/>
        <a:lstStyle/>
        <a:p>
          <a:endParaRPr lang="es-ES"/>
        </a:p>
      </dgm:t>
    </dgm:pt>
    <dgm:pt modelId="{0FA5E633-1B80-4C38-B375-A005BADB0C8A}" type="sibTrans" cxnId="{3958F615-05DF-442A-8967-3A098830079F}">
      <dgm:prSet/>
      <dgm:spPr/>
      <dgm:t>
        <a:bodyPr/>
        <a:lstStyle/>
        <a:p>
          <a:endParaRPr lang="es-ES"/>
        </a:p>
      </dgm:t>
    </dgm:pt>
    <dgm:pt modelId="{088B391D-6387-4D25-ABF8-4F11116FDF3C}" type="pres">
      <dgm:prSet presAssocID="{84F3B667-6364-486D-B688-ADB2B05ECA6D}" presName="layout" presStyleCnt="0">
        <dgm:presLayoutVars>
          <dgm:chMax/>
          <dgm:chPref/>
          <dgm:dir/>
          <dgm:resizeHandles/>
        </dgm:presLayoutVars>
      </dgm:prSet>
      <dgm:spPr/>
    </dgm:pt>
    <dgm:pt modelId="{1FA45441-9712-42AD-BA05-6E03DFF6D33F}" type="pres">
      <dgm:prSet presAssocID="{1730D709-D4C7-44EA-8833-9957F7A19A4D}" presName="root" presStyleCnt="0">
        <dgm:presLayoutVars>
          <dgm:chMax/>
          <dgm:chPref/>
        </dgm:presLayoutVars>
      </dgm:prSet>
      <dgm:spPr/>
    </dgm:pt>
    <dgm:pt modelId="{9B98EFC1-4471-481D-B7CE-509C958DC4A6}" type="pres">
      <dgm:prSet presAssocID="{1730D709-D4C7-44EA-8833-9957F7A19A4D}" presName="rootComposite" presStyleCnt="0">
        <dgm:presLayoutVars/>
      </dgm:prSet>
      <dgm:spPr/>
    </dgm:pt>
    <dgm:pt modelId="{173CFBCF-B878-41C1-9212-ACF878204875}" type="pres">
      <dgm:prSet presAssocID="{1730D709-D4C7-44EA-8833-9957F7A19A4D}" presName="ParentAccent" presStyleLbl="alignNode1" presStyleIdx="0" presStyleCnt="2"/>
      <dgm:spPr/>
    </dgm:pt>
    <dgm:pt modelId="{4C00D7E3-1B22-4C1C-B0CA-265E0465F1D3}" type="pres">
      <dgm:prSet presAssocID="{1730D709-D4C7-44EA-8833-9957F7A19A4D}" presName="ParentSmallAccent" presStyleLbl="fgAcc1" presStyleIdx="0" presStyleCnt="2"/>
      <dgm:spPr/>
    </dgm:pt>
    <dgm:pt modelId="{EE7C9489-03A6-405B-9B0B-2DA382229221}" type="pres">
      <dgm:prSet presAssocID="{1730D709-D4C7-44EA-8833-9957F7A19A4D}" presName="Parent" presStyleLbl="revTx" presStyleIdx="0" presStyleCnt="8">
        <dgm:presLayoutVars>
          <dgm:chMax/>
          <dgm:chPref val="4"/>
          <dgm:bulletEnabled val="1"/>
        </dgm:presLayoutVars>
      </dgm:prSet>
      <dgm:spPr/>
    </dgm:pt>
    <dgm:pt modelId="{C1EDCB1A-0396-499B-A033-0671BA675448}" type="pres">
      <dgm:prSet presAssocID="{1730D709-D4C7-44EA-8833-9957F7A19A4D}" presName="childShape" presStyleCnt="0">
        <dgm:presLayoutVars>
          <dgm:chMax val="0"/>
          <dgm:chPref val="0"/>
        </dgm:presLayoutVars>
      </dgm:prSet>
      <dgm:spPr/>
    </dgm:pt>
    <dgm:pt modelId="{C3BAE744-668C-4DFD-B319-97D1862FD7BF}" type="pres">
      <dgm:prSet presAssocID="{ABC8C02A-1D0D-4C63-8C41-FC949E505759}" presName="childComposite" presStyleCnt="0">
        <dgm:presLayoutVars>
          <dgm:chMax val="0"/>
          <dgm:chPref val="0"/>
        </dgm:presLayoutVars>
      </dgm:prSet>
      <dgm:spPr/>
    </dgm:pt>
    <dgm:pt modelId="{3820C862-A392-40F1-8475-D7D7E020EBB5}" type="pres">
      <dgm:prSet presAssocID="{ABC8C02A-1D0D-4C63-8C41-FC949E505759}" presName="ChildAccent" presStyleLbl="solidFgAcc1" presStyleIdx="0" presStyleCnt="6"/>
      <dgm:spPr/>
    </dgm:pt>
    <dgm:pt modelId="{F92F2EAB-D21B-421C-B2FF-E307ECD2F720}" type="pres">
      <dgm:prSet presAssocID="{ABC8C02A-1D0D-4C63-8C41-FC949E505759}" presName="Child" presStyleLbl="revTx" presStyleIdx="1" presStyleCnt="8">
        <dgm:presLayoutVars>
          <dgm:chMax val="0"/>
          <dgm:chPref val="0"/>
          <dgm:bulletEnabled val="1"/>
        </dgm:presLayoutVars>
      </dgm:prSet>
      <dgm:spPr/>
    </dgm:pt>
    <dgm:pt modelId="{B4BB3DAD-49B4-4E02-B77F-9C35E5E82BC0}" type="pres">
      <dgm:prSet presAssocID="{BA7D5E17-4CA8-4114-978F-4BCF00A22039}" presName="childComposite" presStyleCnt="0">
        <dgm:presLayoutVars>
          <dgm:chMax val="0"/>
          <dgm:chPref val="0"/>
        </dgm:presLayoutVars>
      </dgm:prSet>
      <dgm:spPr/>
    </dgm:pt>
    <dgm:pt modelId="{B5C9564C-EFB1-42F6-937D-9E85A1407059}" type="pres">
      <dgm:prSet presAssocID="{BA7D5E17-4CA8-4114-978F-4BCF00A22039}" presName="ChildAccent" presStyleLbl="solidFgAcc1" presStyleIdx="1" presStyleCnt="6"/>
      <dgm:spPr/>
    </dgm:pt>
    <dgm:pt modelId="{68593FD6-69F4-4F81-BBFC-6D088C171A2F}" type="pres">
      <dgm:prSet presAssocID="{BA7D5E17-4CA8-4114-978F-4BCF00A22039}" presName="Child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7CE34FD7-5B74-4EBE-A19B-4DA6E9B4386E}" type="pres">
      <dgm:prSet presAssocID="{6A39D0F8-BC09-4EAE-87DC-501BB4ED9B53}" presName="childComposite" presStyleCnt="0">
        <dgm:presLayoutVars>
          <dgm:chMax val="0"/>
          <dgm:chPref val="0"/>
        </dgm:presLayoutVars>
      </dgm:prSet>
      <dgm:spPr/>
    </dgm:pt>
    <dgm:pt modelId="{A3230B87-925F-4DEA-A6EF-2CBE442431F6}" type="pres">
      <dgm:prSet presAssocID="{6A39D0F8-BC09-4EAE-87DC-501BB4ED9B53}" presName="ChildAccent" presStyleLbl="solidFgAcc1" presStyleIdx="2" presStyleCnt="6"/>
      <dgm:spPr/>
    </dgm:pt>
    <dgm:pt modelId="{156DC191-C364-428C-B4FC-12871158D3CC}" type="pres">
      <dgm:prSet presAssocID="{6A39D0F8-BC09-4EAE-87DC-501BB4ED9B53}" presName="Child" presStyleLbl="revTx" presStyleIdx="3" presStyleCnt="8">
        <dgm:presLayoutVars>
          <dgm:chMax val="0"/>
          <dgm:chPref val="0"/>
          <dgm:bulletEnabled val="1"/>
        </dgm:presLayoutVars>
      </dgm:prSet>
      <dgm:spPr/>
    </dgm:pt>
    <dgm:pt modelId="{3E78FAD4-5687-4399-91C9-30881611A154}" type="pres">
      <dgm:prSet presAssocID="{6C03CFBD-24E1-46B1-B164-4EE58C4C72E0}" presName="root" presStyleCnt="0">
        <dgm:presLayoutVars>
          <dgm:chMax/>
          <dgm:chPref/>
        </dgm:presLayoutVars>
      </dgm:prSet>
      <dgm:spPr/>
    </dgm:pt>
    <dgm:pt modelId="{48692CE5-110D-405F-8B87-B6CB31B69800}" type="pres">
      <dgm:prSet presAssocID="{6C03CFBD-24E1-46B1-B164-4EE58C4C72E0}" presName="rootComposite" presStyleCnt="0">
        <dgm:presLayoutVars/>
      </dgm:prSet>
      <dgm:spPr/>
    </dgm:pt>
    <dgm:pt modelId="{68AEC177-38BE-4849-A7AB-18D9D313403E}" type="pres">
      <dgm:prSet presAssocID="{6C03CFBD-24E1-46B1-B164-4EE58C4C72E0}" presName="ParentAccent" presStyleLbl="alignNode1" presStyleIdx="1" presStyleCnt="2"/>
      <dgm:spPr/>
    </dgm:pt>
    <dgm:pt modelId="{C768C2D3-CD77-4A48-9541-C57403854E47}" type="pres">
      <dgm:prSet presAssocID="{6C03CFBD-24E1-46B1-B164-4EE58C4C72E0}" presName="ParentSmallAccent" presStyleLbl="fgAcc1" presStyleIdx="1" presStyleCnt="2"/>
      <dgm:spPr/>
    </dgm:pt>
    <dgm:pt modelId="{30FA003D-307B-4936-9AB6-4AFC90E31849}" type="pres">
      <dgm:prSet presAssocID="{6C03CFBD-24E1-46B1-B164-4EE58C4C72E0}" presName="Parent" presStyleLbl="revTx" presStyleIdx="4" presStyleCnt="8">
        <dgm:presLayoutVars>
          <dgm:chMax/>
          <dgm:chPref val="4"/>
          <dgm:bulletEnabled val="1"/>
        </dgm:presLayoutVars>
      </dgm:prSet>
      <dgm:spPr/>
    </dgm:pt>
    <dgm:pt modelId="{7FC1860F-D793-4555-BCA8-594EB9C6BEFD}" type="pres">
      <dgm:prSet presAssocID="{6C03CFBD-24E1-46B1-B164-4EE58C4C72E0}" presName="childShape" presStyleCnt="0">
        <dgm:presLayoutVars>
          <dgm:chMax val="0"/>
          <dgm:chPref val="0"/>
        </dgm:presLayoutVars>
      </dgm:prSet>
      <dgm:spPr/>
    </dgm:pt>
    <dgm:pt modelId="{4D5E3A38-4D98-4A6C-93CF-C7B537F63351}" type="pres">
      <dgm:prSet presAssocID="{57BDF823-4170-4F30-B77B-29737ADD67CA}" presName="childComposite" presStyleCnt="0">
        <dgm:presLayoutVars>
          <dgm:chMax val="0"/>
          <dgm:chPref val="0"/>
        </dgm:presLayoutVars>
      </dgm:prSet>
      <dgm:spPr/>
    </dgm:pt>
    <dgm:pt modelId="{A4BAA67E-9275-42F5-AE71-56AEDB882995}" type="pres">
      <dgm:prSet presAssocID="{57BDF823-4170-4F30-B77B-29737ADD67CA}" presName="ChildAccent" presStyleLbl="solidFgAcc1" presStyleIdx="3" presStyleCnt="6"/>
      <dgm:spPr/>
    </dgm:pt>
    <dgm:pt modelId="{7C2A83A2-8BD9-4D2B-92F3-5594442E9B92}" type="pres">
      <dgm:prSet presAssocID="{57BDF823-4170-4F30-B77B-29737ADD67CA}" presName="Child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A3167E3E-C70D-4068-960B-730E173262AD}" type="pres">
      <dgm:prSet presAssocID="{35648D2F-51FC-4EEA-936C-EB4E6DE81D94}" presName="childComposite" presStyleCnt="0">
        <dgm:presLayoutVars>
          <dgm:chMax val="0"/>
          <dgm:chPref val="0"/>
        </dgm:presLayoutVars>
      </dgm:prSet>
      <dgm:spPr/>
    </dgm:pt>
    <dgm:pt modelId="{B4C2F11D-141B-467F-B36E-A0458148CC3B}" type="pres">
      <dgm:prSet presAssocID="{35648D2F-51FC-4EEA-936C-EB4E6DE81D94}" presName="ChildAccent" presStyleLbl="solidFgAcc1" presStyleIdx="4" presStyleCnt="6"/>
      <dgm:spPr/>
    </dgm:pt>
    <dgm:pt modelId="{40622286-2261-46E8-B3AC-3E7EB66B0D3D}" type="pres">
      <dgm:prSet presAssocID="{35648D2F-51FC-4EEA-936C-EB4E6DE81D94}" presName="Child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DCA8546E-186A-4DCC-B7ED-189A3C93F27F}" type="pres">
      <dgm:prSet presAssocID="{3E8473BD-AEB3-4D77-A2B4-39B4A3C79651}" presName="childComposite" presStyleCnt="0">
        <dgm:presLayoutVars>
          <dgm:chMax val="0"/>
          <dgm:chPref val="0"/>
        </dgm:presLayoutVars>
      </dgm:prSet>
      <dgm:spPr/>
    </dgm:pt>
    <dgm:pt modelId="{A3D0E343-5AE3-43F8-9FFB-6C47DA6ACA59}" type="pres">
      <dgm:prSet presAssocID="{3E8473BD-AEB3-4D77-A2B4-39B4A3C79651}" presName="ChildAccent" presStyleLbl="solidFgAcc1" presStyleIdx="5" presStyleCnt="6"/>
      <dgm:spPr/>
    </dgm:pt>
    <dgm:pt modelId="{DD617778-13D6-4357-8DD7-268A8462B4E1}" type="pres">
      <dgm:prSet presAssocID="{3E8473BD-AEB3-4D77-A2B4-39B4A3C79651}" presName="Child" presStyleLbl="revTx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00B2D30D-ABC6-4067-A1DB-53ECF5146521}" type="presOf" srcId="{35648D2F-51FC-4EEA-936C-EB4E6DE81D94}" destId="{40622286-2261-46E8-B3AC-3E7EB66B0D3D}" srcOrd="0" destOrd="0" presId="urn:microsoft.com/office/officeart/2008/layout/SquareAccentList"/>
    <dgm:cxn modelId="{3958F615-05DF-442A-8967-3A098830079F}" srcId="{6C03CFBD-24E1-46B1-B164-4EE58C4C72E0}" destId="{3E8473BD-AEB3-4D77-A2B4-39B4A3C79651}" srcOrd="2" destOrd="0" parTransId="{AE44CEBE-8719-4105-9568-87710FFE9FB8}" sibTransId="{0FA5E633-1B80-4C38-B375-A005BADB0C8A}"/>
    <dgm:cxn modelId="{64349F23-3D26-4523-9990-A216719AD829}" type="presOf" srcId="{ABC8C02A-1D0D-4C63-8C41-FC949E505759}" destId="{F92F2EAB-D21B-421C-B2FF-E307ECD2F720}" srcOrd="0" destOrd="0" presId="urn:microsoft.com/office/officeart/2008/layout/SquareAccentList"/>
    <dgm:cxn modelId="{ADBA0F29-564D-4487-A263-415D1D9A5EEF}" type="presOf" srcId="{1730D709-D4C7-44EA-8833-9957F7A19A4D}" destId="{EE7C9489-03A6-405B-9B0B-2DA382229221}" srcOrd="0" destOrd="0" presId="urn:microsoft.com/office/officeart/2008/layout/SquareAccentList"/>
    <dgm:cxn modelId="{B748C93D-30A5-4C1A-BE04-871FC4A3C4CD}" srcId="{1730D709-D4C7-44EA-8833-9957F7A19A4D}" destId="{6A39D0F8-BC09-4EAE-87DC-501BB4ED9B53}" srcOrd="2" destOrd="0" parTransId="{09F3B87D-A6F3-4B15-B427-0D1785D42D42}" sibTransId="{DDCB7DCE-E829-4F79-9B08-FF0BFD954F26}"/>
    <dgm:cxn modelId="{1385F05F-AAED-4D04-BB09-35045D04AEEA}" srcId="{1730D709-D4C7-44EA-8833-9957F7A19A4D}" destId="{ABC8C02A-1D0D-4C63-8C41-FC949E505759}" srcOrd="0" destOrd="0" parTransId="{FAB0E7DC-65C3-4756-AC0F-4468922B2A4F}" sibTransId="{2C928E80-6710-408E-9453-A0463D4F7D0F}"/>
    <dgm:cxn modelId="{38243F43-1844-48B2-AB40-B9E76CFC28F9}" srcId="{84F3B667-6364-486D-B688-ADB2B05ECA6D}" destId="{1730D709-D4C7-44EA-8833-9957F7A19A4D}" srcOrd="0" destOrd="0" parTransId="{B156A6C0-B2B9-4C32-8A49-F0763AA11D15}" sibTransId="{CF7271D9-ADE0-4FF7-A0A2-64AEE189C3B5}"/>
    <dgm:cxn modelId="{EA659166-F285-4409-ACA4-27D589E5EAFF}" srcId="{6C03CFBD-24E1-46B1-B164-4EE58C4C72E0}" destId="{57BDF823-4170-4F30-B77B-29737ADD67CA}" srcOrd="0" destOrd="0" parTransId="{B3F35342-24B9-4C7B-83A1-D3B72ACEC013}" sibTransId="{19D745E9-D816-40A1-B8E7-67A6E8559F61}"/>
    <dgm:cxn modelId="{5B36D766-8FF4-4AFF-B1DB-C91C13DF6135}" srcId="{84F3B667-6364-486D-B688-ADB2B05ECA6D}" destId="{6C03CFBD-24E1-46B1-B164-4EE58C4C72E0}" srcOrd="1" destOrd="0" parTransId="{862B49D5-7E3A-408B-97E7-598F31E1B886}" sibTransId="{1052E003-D97B-4349-89A7-97B359DEBF2A}"/>
    <dgm:cxn modelId="{33798653-CD4F-4F27-AF28-7F0333A86B4A}" type="presOf" srcId="{6A39D0F8-BC09-4EAE-87DC-501BB4ED9B53}" destId="{156DC191-C364-428C-B4FC-12871158D3CC}" srcOrd="0" destOrd="0" presId="urn:microsoft.com/office/officeart/2008/layout/SquareAccentList"/>
    <dgm:cxn modelId="{47DE8F7A-0409-4BBD-B47C-1387EAD86C73}" type="presOf" srcId="{84F3B667-6364-486D-B688-ADB2B05ECA6D}" destId="{088B391D-6387-4D25-ABF8-4F11116FDF3C}" srcOrd="0" destOrd="0" presId="urn:microsoft.com/office/officeart/2008/layout/SquareAccentList"/>
    <dgm:cxn modelId="{54859096-583E-4F8C-A300-5864F8B7960D}" srcId="{1730D709-D4C7-44EA-8833-9957F7A19A4D}" destId="{BA7D5E17-4CA8-4114-978F-4BCF00A22039}" srcOrd="1" destOrd="0" parTransId="{79A0B4CA-30F2-4681-BB2E-59EDF8A3481C}" sibTransId="{E6093897-A281-41D9-B17B-5DB77979EA86}"/>
    <dgm:cxn modelId="{AA801BA1-CDED-405B-A009-65B666AC5599}" type="presOf" srcId="{6C03CFBD-24E1-46B1-B164-4EE58C4C72E0}" destId="{30FA003D-307B-4936-9AB6-4AFC90E31849}" srcOrd="0" destOrd="0" presId="urn:microsoft.com/office/officeart/2008/layout/SquareAccentList"/>
    <dgm:cxn modelId="{2B4365B3-8BA3-4A6B-9611-A451B90770DF}" type="presOf" srcId="{57BDF823-4170-4F30-B77B-29737ADD67CA}" destId="{7C2A83A2-8BD9-4D2B-92F3-5594442E9B92}" srcOrd="0" destOrd="0" presId="urn:microsoft.com/office/officeart/2008/layout/SquareAccentList"/>
    <dgm:cxn modelId="{D76375B7-BEAD-4117-9910-234A4D1F6B7F}" type="presOf" srcId="{3E8473BD-AEB3-4D77-A2B4-39B4A3C79651}" destId="{DD617778-13D6-4357-8DD7-268A8462B4E1}" srcOrd="0" destOrd="0" presId="urn:microsoft.com/office/officeart/2008/layout/SquareAccentList"/>
    <dgm:cxn modelId="{F832C3D1-09E2-4FF2-8679-AF4A76A73001}" type="presOf" srcId="{BA7D5E17-4CA8-4114-978F-4BCF00A22039}" destId="{68593FD6-69F4-4F81-BBFC-6D088C171A2F}" srcOrd="0" destOrd="0" presId="urn:microsoft.com/office/officeart/2008/layout/SquareAccentList"/>
    <dgm:cxn modelId="{DC6C31F1-C346-41B7-9FDF-4E11E1C97118}" srcId="{6C03CFBD-24E1-46B1-B164-4EE58C4C72E0}" destId="{35648D2F-51FC-4EEA-936C-EB4E6DE81D94}" srcOrd="1" destOrd="0" parTransId="{BC8FF25A-2ADC-45AD-94AA-C99B7C849143}" sibTransId="{B928B047-AC15-4154-88FD-EC99DFAA6FAA}"/>
    <dgm:cxn modelId="{F4796E77-1D69-4E37-94EF-8043A31F87DC}" type="presParOf" srcId="{088B391D-6387-4D25-ABF8-4F11116FDF3C}" destId="{1FA45441-9712-42AD-BA05-6E03DFF6D33F}" srcOrd="0" destOrd="0" presId="urn:microsoft.com/office/officeart/2008/layout/SquareAccentList"/>
    <dgm:cxn modelId="{EDEFA460-3E1A-498E-B355-1BD01D3E43D9}" type="presParOf" srcId="{1FA45441-9712-42AD-BA05-6E03DFF6D33F}" destId="{9B98EFC1-4471-481D-B7CE-509C958DC4A6}" srcOrd="0" destOrd="0" presId="urn:microsoft.com/office/officeart/2008/layout/SquareAccentList"/>
    <dgm:cxn modelId="{51CFA3FA-A278-415F-AB2E-6D05F9325964}" type="presParOf" srcId="{9B98EFC1-4471-481D-B7CE-509C958DC4A6}" destId="{173CFBCF-B878-41C1-9212-ACF878204875}" srcOrd="0" destOrd="0" presId="urn:microsoft.com/office/officeart/2008/layout/SquareAccentList"/>
    <dgm:cxn modelId="{BB4DAA08-7B7E-4459-ADAE-68956D896AB5}" type="presParOf" srcId="{9B98EFC1-4471-481D-B7CE-509C958DC4A6}" destId="{4C00D7E3-1B22-4C1C-B0CA-265E0465F1D3}" srcOrd="1" destOrd="0" presId="urn:microsoft.com/office/officeart/2008/layout/SquareAccentList"/>
    <dgm:cxn modelId="{234FFB84-699D-4042-BD85-DD665D1E114F}" type="presParOf" srcId="{9B98EFC1-4471-481D-B7CE-509C958DC4A6}" destId="{EE7C9489-03A6-405B-9B0B-2DA382229221}" srcOrd="2" destOrd="0" presId="urn:microsoft.com/office/officeart/2008/layout/SquareAccentList"/>
    <dgm:cxn modelId="{0DC65273-2987-4507-AC10-E17F0E1FD2D6}" type="presParOf" srcId="{1FA45441-9712-42AD-BA05-6E03DFF6D33F}" destId="{C1EDCB1A-0396-499B-A033-0671BA675448}" srcOrd="1" destOrd="0" presId="urn:microsoft.com/office/officeart/2008/layout/SquareAccentList"/>
    <dgm:cxn modelId="{2FE22693-6AFB-4B5B-A837-5C2DD81B0CCD}" type="presParOf" srcId="{C1EDCB1A-0396-499B-A033-0671BA675448}" destId="{C3BAE744-668C-4DFD-B319-97D1862FD7BF}" srcOrd="0" destOrd="0" presId="urn:microsoft.com/office/officeart/2008/layout/SquareAccentList"/>
    <dgm:cxn modelId="{ADDB931D-AA55-414D-9AD5-D50B4D551476}" type="presParOf" srcId="{C3BAE744-668C-4DFD-B319-97D1862FD7BF}" destId="{3820C862-A392-40F1-8475-D7D7E020EBB5}" srcOrd="0" destOrd="0" presId="urn:microsoft.com/office/officeart/2008/layout/SquareAccentList"/>
    <dgm:cxn modelId="{208748AF-F9E9-4F11-A3B7-E5E05C36039C}" type="presParOf" srcId="{C3BAE744-668C-4DFD-B319-97D1862FD7BF}" destId="{F92F2EAB-D21B-421C-B2FF-E307ECD2F720}" srcOrd="1" destOrd="0" presId="urn:microsoft.com/office/officeart/2008/layout/SquareAccentList"/>
    <dgm:cxn modelId="{255DAE79-D44E-400A-BF12-990CB0350DC4}" type="presParOf" srcId="{C1EDCB1A-0396-499B-A033-0671BA675448}" destId="{B4BB3DAD-49B4-4E02-B77F-9C35E5E82BC0}" srcOrd="1" destOrd="0" presId="urn:microsoft.com/office/officeart/2008/layout/SquareAccentList"/>
    <dgm:cxn modelId="{842DCD6B-1895-4C0B-B4E5-D5DA4A2963DF}" type="presParOf" srcId="{B4BB3DAD-49B4-4E02-B77F-9C35E5E82BC0}" destId="{B5C9564C-EFB1-42F6-937D-9E85A1407059}" srcOrd="0" destOrd="0" presId="urn:microsoft.com/office/officeart/2008/layout/SquareAccentList"/>
    <dgm:cxn modelId="{2B110764-AFFE-4215-B828-FF4FAEA32570}" type="presParOf" srcId="{B4BB3DAD-49B4-4E02-B77F-9C35E5E82BC0}" destId="{68593FD6-69F4-4F81-BBFC-6D088C171A2F}" srcOrd="1" destOrd="0" presId="urn:microsoft.com/office/officeart/2008/layout/SquareAccentList"/>
    <dgm:cxn modelId="{A08724E8-2B28-4384-A87D-8AB28666F46A}" type="presParOf" srcId="{C1EDCB1A-0396-499B-A033-0671BA675448}" destId="{7CE34FD7-5B74-4EBE-A19B-4DA6E9B4386E}" srcOrd="2" destOrd="0" presId="urn:microsoft.com/office/officeart/2008/layout/SquareAccentList"/>
    <dgm:cxn modelId="{FD67AA11-C3FB-4212-9606-EFC29E416A1F}" type="presParOf" srcId="{7CE34FD7-5B74-4EBE-A19B-4DA6E9B4386E}" destId="{A3230B87-925F-4DEA-A6EF-2CBE442431F6}" srcOrd="0" destOrd="0" presId="urn:microsoft.com/office/officeart/2008/layout/SquareAccentList"/>
    <dgm:cxn modelId="{9867792C-CEF2-437E-A3BD-37FC403DFFE5}" type="presParOf" srcId="{7CE34FD7-5B74-4EBE-A19B-4DA6E9B4386E}" destId="{156DC191-C364-428C-B4FC-12871158D3CC}" srcOrd="1" destOrd="0" presId="urn:microsoft.com/office/officeart/2008/layout/SquareAccentList"/>
    <dgm:cxn modelId="{FDECB42B-FF9C-4376-BDF5-DCCEBB867C4A}" type="presParOf" srcId="{088B391D-6387-4D25-ABF8-4F11116FDF3C}" destId="{3E78FAD4-5687-4399-91C9-30881611A154}" srcOrd="1" destOrd="0" presId="urn:microsoft.com/office/officeart/2008/layout/SquareAccentList"/>
    <dgm:cxn modelId="{8AB15FAC-4969-4D36-A23A-2025A12A8E76}" type="presParOf" srcId="{3E78FAD4-5687-4399-91C9-30881611A154}" destId="{48692CE5-110D-405F-8B87-B6CB31B69800}" srcOrd="0" destOrd="0" presId="urn:microsoft.com/office/officeart/2008/layout/SquareAccentList"/>
    <dgm:cxn modelId="{89D5E49E-F265-4284-8EB0-91326310217B}" type="presParOf" srcId="{48692CE5-110D-405F-8B87-B6CB31B69800}" destId="{68AEC177-38BE-4849-A7AB-18D9D313403E}" srcOrd="0" destOrd="0" presId="urn:microsoft.com/office/officeart/2008/layout/SquareAccentList"/>
    <dgm:cxn modelId="{CC489948-F376-42F1-9170-2DCCE9C48BC6}" type="presParOf" srcId="{48692CE5-110D-405F-8B87-B6CB31B69800}" destId="{C768C2D3-CD77-4A48-9541-C57403854E47}" srcOrd="1" destOrd="0" presId="urn:microsoft.com/office/officeart/2008/layout/SquareAccentList"/>
    <dgm:cxn modelId="{5DE3009B-EAA3-4BD7-A61C-F6042EC90B38}" type="presParOf" srcId="{48692CE5-110D-405F-8B87-B6CB31B69800}" destId="{30FA003D-307B-4936-9AB6-4AFC90E31849}" srcOrd="2" destOrd="0" presId="urn:microsoft.com/office/officeart/2008/layout/SquareAccentList"/>
    <dgm:cxn modelId="{4E0D1398-B1CA-49A9-A1EE-294BF40756D4}" type="presParOf" srcId="{3E78FAD4-5687-4399-91C9-30881611A154}" destId="{7FC1860F-D793-4555-BCA8-594EB9C6BEFD}" srcOrd="1" destOrd="0" presId="urn:microsoft.com/office/officeart/2008/layout/SquareAccentList"/>
    <dgm:cxn modelId="{40505EDD-C26F-464F-8AEB-EABF7C194CD4}" type="presParOf" srcId="{7FC1860F-D793-4555-BCA8-594EB9C6BEFD}" destId="{4D5E3A38-4D98-4A6C-93CF-C7B537F63351}" srcOrd="0" destOrd="0" presId="urn:microsoft.com/office/officeart/2008/layout/SquareAccentList"/>
    <dgm:cxn modelId="{5B5367F8-7C69-4438-A30C-DF9FA6F6003B}" type="presParOf" srcId="{4D5E3A38-4D98-4A6C-93CF-C7B537F63351}" destId="{A4BAA67E-9275-42F5-AE71-56AEDB882995}" srcOrd="0" destOrd="0" presId="urn:microsoft.com/office/officeart/2008/layout/SquareAccentList"/>
    <dgm:cxn modelId="{89CB3AFF-98F4-492C-8D8E-5EFD485BC17F}" type="presParOf" srcId="{4D5E3A38-4D98-4A6C-93CF-C7B537F63351}" destId="{7C2A83A2-8BD9-4D2B-92F3-5594442E9B92}" srcOrd="1" destOrd="0" presId="urn:microsoft.com/office/officeart/2008/layout/SquareAccentList"/>
    <dgm:cxn modelId="{C4690994-C394-4249-AD06-076BE79F4793}" type="presParOf" srcId="{7FC1860F-D793-4555-BCA8-594EB9C6BEFD}" destId="{A3167E3E-C70D-4068-960B-730E173262AD}" srcOrd="1" destOrd="0" presId="urn:microsoft.com/office/officeart/2008/layout/SquareAccentList"/>
    <dgm:cxn modelId="{06A55509-7691-4135-93FA-AAEAE284A341}" type="presParOf" srcId="{A3167E3E-C70D-4068-960B-730E173262AD}" destId="{B4C2F11D-141B-467F-B36E-A0458148CC3B}" srcOrd="0" destOrd="0" presId="urn:microsoft.com/office/officeart/2008/layout/SquareAccentList"/>
    <dgm:cxn modelId="{C97D9EAC-8A71-427F-A157-F1748E146341}" type="presParOf" srcId="{A3167E3E-C70D-4068-960B-730E173262AD}" destId="{40622286-2261-46E8-B3AC-3E7EB66B0D3D}" srcOrd="1" destOrd="0" presId="urn:microsoft.com/office/officeart/2008/layout/SquareAccentList"/>
    <dgm:cxn modelId="{8BB8967A-6E8C-48DE-9887-56A22004D20D}" type="presParOf" srcId="{7FC1860F-D793-4555-BCA8-594EB9C6BEFD}" destId="{DCA8546E-186A-4DCC-B7ED-189A3C93F27F}" srcOrd="2" destOrd="0" presId="urn:microsoft.com/office/officeart/2008/layout/SquareAccentList"/>
    <dgm:cxn modelId="{B351DF8B-2BEA-419D-BCC9-6936DE28720F}" type="presParOf" srcId="{DCA8546E-186A-4DCC-B7ED-189A3C93F27F}" destId="{A3D0E343-5AE3-43F8-9FFB-6C47DA6ACA59}" srcOrd="0" destOrd="0" presId="urn:microsoft.com/office/officeart/2008/layout/SquareAccentList"/>
    <dgm:cxn modelId="{C4CC26CF-55A0-48A9-AE99-C82161258792}" type="presParOf" srcId="{DCA8546E-186A-4DCC-B7ED-189A3C93F27F}" destId="{DD617778-13D6-4357-8DD7-268A8462B4E1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1B775-B04C-4078-A116-22023A4E3CC9}">
      <dsp:nvSpPr>
        <dsp:cNvPr id="0" name=""/>
        <dsp:cNvSpPr/>
      </dsp:nvSpPr>
      <dsp:spPr>
        <a:xfrm>
          <a:off x="132215" y="3860"/>
          <a:ext cx="2020064" cy="121203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0" i="0" u="none" kern="1200" dirty="0"/>
            <a:t>En 1552 se crea el primer centro de educación gratuita, San Juan Evangelista</a:t>
          </a:r>
          <a:endParaRPr lang="es-ES" sz="1400" kern="1200" dirty="0"/>
        </a:p>
      </dsp:txBody>
      <dsp:txXfrm>
        <a:off x="167714" y="39359"/>
        <a:ext cx="1949066" cy="1141040"/>
      </dsp:txXfrm>
    </dsp:sp>
    <dsp:sp modelId="{E77CEE56-37A1-4329-8D2A-7165CFCF4E20}">
      <dsp:nvSpPr>
        <dsp:cNvPr id="0" name=""/>
        <dsp:cNvSpPr/>
      </dsp:nvSpPr>
      <dsp:spPr>
        <a:xfrm>
          <a:off x="2330045" y="359391"/>
          <a:ext cx="428253" cy="500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100" kern="1200"/>
        </a:p>
      </dsp:txBody>
      <dsp:txXfrm>
        <a:off x="2330045" y="459586"/>
        <a:ext cx="299777" cy="300585"/>
      </dsp:txXfrm>
    </dsp:sp>
    <dsp:sp modelId="{A0346FD8-D684-49B1-B516-B76856D24ED1}">
      <dsp:nvSpPr>
        <dsp:cNvPr id="0" name=""/>
        <dsp:cNvSpPr/>
      </dsp:nvSpPr>
      <dsp:spPr>
        <a:xfrm>
          <a:off x="2960305" y="3860"/>
          <a:ext cx="2020064" cy="1212038"/>
        </a:xfrm>
        <a:prstGeom prst="roundRect">
          <a:avLst>
            <a:gd name="adj" fmla="val 10000"/>
          </a:avLst>
        </a:prstGeom>
        <a:solidFill>
          <a:schemeClr val="accent5">
            <a:hueOff val="-1050478"/>
            <a:satOff val="-1461"/>
            <a:lumOff val="-5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En</a:t>
          </a:r>
          <a:r>
            <a:rPr lang="es-MX" sz="1400" b="0" i="0" u="none" kern="1200" dirty="0"/>
            <a:t> la Real Audiencia de Quito (1563 - 1822) se conformaron centros de educación primaria e intermedia</a:t>
          </a:r>
          <a:endParaRPr lang="es-ES" sz="1400" kern="1200" dirty="0"/>
        </a:p>
      </dsp:txBody>
      <dsp:txXfrm>
        <a:off x="2995804" y="39359"/>
        <a:ext cx="1949066" cy="1141040"/>
      </dsp:txXfrm>
    </dsp:sp>
    <dsp:sp modelId="{A44BD8FF-1009-4471-8421-DA3EF9045ADA}">
      <dsp:nvSpPr>
        <dsp:cNvPr id="0" name=""/>
        <dsp:cNvSpPr/>
      </dsp:nvSpPr>
      <dsp:spPr>
        <a:xfrm>
          <a:off x="5158135" y="359391"/>
          <a:ext cx="428253" cy="500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100" kern="1200"/>
        </a:p>
      </dsp:txBody>
      <dsp:txXfrm>
        <a:off x="5158135" y="459586"/>
        <a:ext cx="299777" cy="300585"/>
      </dsp:txXfrm>
    </dsp:sp>
    <dsp:sp modelId="{D82D7E06-53F7-4E47-B6EA-B110B5C5E772}">
      <dsp:nvSpPr>
        <dsp:cNvPr id="0" name=""/>
        <dsp:cNvSpPr/>
      </dsp:nvSpPr>
      <dsp:spPr>
        <a:xfrm>
          <a:off x="5788395" y="3860"/>
          <a:ext cx="2020064" cy="1212038"/>
        </a:xfrm>
        <a:prstGeom prst="roundRect">
          <a:avLst>
            <a:gd name="adj" fmla="val 10000"/>
          </a:avLst>
        </a:prstGeom>
        <a:solidFill>
          <a:schemeClr val="accent5">
            <a:hueOff val="-2100956"/>
            <a:satOff val="-2922"/>
            <a:lumOff val="-11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0" i="0" u="none" kern="1200" dirty="0"/>
            <a:t>La primera universidad de Quito es la San Fulgencio, fundada por los frailes Agustinos, en 1586. </a:t>
          </a:r>
          <a:endParaRPr lang="es-ES" sz="1400" kern="1200" dirty="0"/>
        </a:p>
      </dsp:txBody>
      <dsp:txXfrm>
        <a:off x="5823894" y="39359"/>
        <a:ext cx="1949066" cy="1141040"/>
      </dsp:txXfrm>
    </dsp:sp>
    <dsp:sp modelId="{379089DF-1D39-4F74-A04C-701070F59231}">
      <dsp:nvSpPr>
        <dsp:cNvPr id="0" name=""/>
        <dsp:cNvSpPr/>
      </dsp:nvSpPr>
      <dsp:spPr>
        <a:xfrm rot="5400000">
          <a:off x="6584300" y="1357303"/>
          <a:ext cx="428253" cy="500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100" kern="1200"/>
        </a:p>
      </dsp:txBody>
      <dsp:txXfrm rot="-5400000">
        <a:off x="6648134" y="1393664"/>
        <a:ext cx="300585" cy="299777"/>
      </dsp:txXfrm>
    </dsp:sp>
    <dsp:sp modelId="{3A6C2EFD-BB2D-485C-8117-88940742A01F}">
      <dsp:nvSpPr>
        <dsp:cNvPr id="0" name=""/>
        <dsp:cNvSpPr/>
      </dsp:nvSpPr>
      <dsp:spPr>
        <a:xfrm>
          <a:off x="5788395" y="2023924"/>
          <a:ext cx="2020064" cy="1212038"/>
        </a:xfrm>
        <a:prstGeom prst="roundRect">
          <a:avLst>
            <a:gd name="adj" fmla="val 10000"/>
          </a:avLst>
        </a:prstGeom>
        <a:solidFill>
          <a:schemeClr val="accent5">
            <a:hueOff val="-3151433"/>
            <a:satOff val="-4383"/>
            <a:lumOff val="-16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0" i="0" u="none" kern="1200" dirty="0"/>
            <a:t>Durante de la Presidencia de Vicente Rocafuerte, se inicia el fortalecimiento de la educación moderna</a:t>
          </a:r>
          <a:endParaRPr lang="es-ES" sz="1400" kern="1200" dirty="0"/>
        </a:p>
      </dsp:txBody>
      <dsp:txXfrm>
        <a:off x="5823894" y="2059423"/>
        <a:ext cx="1949066" cy="1141040"/>
      </dsp:txXfrm>
    </dsp:sp>
    <dsp:sp modelId="{2541AFA8-F188-488D-BB31-DCA8E25FC0C9}">
      <dsp:nvSpPr>
        <dsp:cNvPr id="0" name=""/>
        <dsp:cNvSpPr/>
      </dsp:nvSpPr>
      <dsp:spPr>
        <a:xfrm rot="10800000">
          <a:off x="5182376" y="2379456"/>
          <a:ext cx="428253" cy="500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100" kern="1200"/>
        </a:p>
      </dsp:txBody>
      <dsp:txXfrm rot="10800000">
        <a:off x="5310852" y="2479651"/>
        <a:ext cx="299777" cy="300585"/>
      </dsp:txXfrm>
    </dsp:sp>
    <dsp:sp modelId="{DD40E6EA-BBE8-4888-A07E-C7F311ADBA41}">
      <dsp:nvSpPr>
        <dsp:cNvPr id="0" name=""/>
        <dsp:cNvSpPr/>
      </dsp:nvSpPr>
      <dsp:spPr>
        <a:xfrm>
          <a:off x="2960305" y="2023924"/>
          <a:ext cx="2020064" cy="1212038"/>
        </a:xfrm>
        <a:prstGeom prst="roundRect">
          <a:avLst>
            <a:gd name="adj" fmla="val 10000"/>
          </a:avLst>
        </a:prstGeom>
        <a:solidFill>
          <a:schemeClr val="accent5">
            <a:hueOff val="-4201911"/>
            <a:satOff val="-5845"/>
            <a:lumOff val="-22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0" i="0" u="none" kern="1200" dirty="0"/>
            <a:t>Surge la escuela de Bellas Artes de Quito (1904) para dedicarse a la formación artística.</a:t>
          </a:r>
          <a:endParaRPr lang="es-ES" sz="1400" kern="1200" dirty="0"/>
        </a:p>
      </dsp:txBody>
      <dsp:txXfrm>
        <a:off x="2995804" y="2059423"/>
        <a:ext cx="1949066" cy="1141040"/>
      </dsp:txXfrm>
    </dsp:sp>
    <dsp:sp modelId="{A30603E4-ABC0-45DC-9D71-66BDC16AAA97}">
      <dsp:nvSpPr>
        <dsp:cNvPr id="0" name=""/>
        <dsp:cNvSpPr/>
      </dsp:nvSpPr>
      <dsp:spPr>
        <a:xfrm rot="10800000">
          <a:off x="2354286" y="2379456"/>
          <a:ext cx="428253" cy="500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100" kern="1200"/>
        </a:p>
      </dsp:txBody>
      <dsp:txXfrm rot="10800000">
        <a:off x="2482762" y="2479651"/>
        <a:ext cx="299777" cy="300585"/>
      </dsp:txXfrm>
    </dsp:sp>
    <dsp:sp modelId="{B03DB6E7-1973-4361-9940-1116560218CD}">
      <dsp:nvSpPr>
        <dsp:cNvPr id="0" name=""/>
        <dsp:cNvSpPr/>
      </dsp:nvSpPr>
      <dsp:spPr>
        <a:xfrm>
          <a:off x="132215" y="2023924"/>
          <a:ext cx="2020064" cy="1212038"/>
        </a:xfrm>
        <a:prstGeom prst="roundRect">
          <a:avLst>
            <a:gd name="adj" fmla="val 10000"/>
          </a:avLst>
        </a:prstGeom>
        <a:solidFill>
          <a:schemeClr val="accent5">
            <a:hueOff val="-5252389"/>
            <a:satOff val="-7306"/>
            <a:lumOff val="-28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0" i="0" u="none" kern="1200" dirty="0"/>
            <a:t>Se funda el Instituto Politécnico Nacional (1936) con el fin de impulsar el trabajo en el sector productivo.</a:t>
          </a:r>
          <a:endParaRPr lang="es-ES" sz="1400" kern="1200" dirty="0"/>
        </a:p>
      </dsp:txBody>
      <dsp:txXfrm>
        <a:off x="167714" y="2059423"/>
        <a:ext cx="1949066" cy="1141040"/>
      </dsp:txXfrm>
    </dsp:sp>
    <dsp:sp modelId="{AC41AF7A-C49F-443B-9361-9B04BFB79727}">
      <dsp:nvSpPr>
        <dsp:cNvPr id="0" name=""/>
        <dsp:cNvSpPr/>
      </dsp:nvSpPr>
      <dsp:spPr>
        <a:xfrm rot="5400000">
          <a:off x="928120" y="3377367"/>
          <a:ext cx="428253" cy="500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100" kern="1200"/>
        </a:p>
      </dsp:txBody>
      <dsp:txXfrm rot="-5400000">
        <a:off x="991954" y="3413728"/>
        <a:ext cx="300585" cy="299777"/>
      </dsp:txXfrm>
    </dsp:sp>
    <dsp:sp modelId="{87C687FC-65E4-4F61-8B6E-0F8D3CC56C5F}">
      <dsp:nvSpPr>
        <dsp:cNvPr id="0" name=""/>
        <dsp:cNvSpPr/>
      </dsp:nvSpPr>
      <dsp:spPr>
        <a:xfrm>
          <a:off x="132215" y="4043989"/>
          <a:ext cx="2020064" cy="1212038"/>
        </a:xfrm>
        <a:prstGeom prst="roundRect">
          <a:avLst>
            <a:gd name="adj" fmla="val 10000"/>
          </a:avLst>
        </a:prstGeom>
        <a:solidFill>
          <a:schemeClr val="accent5">
            <a:hueOff val="-6302867"/>
            <a:satOff val="-8767"/>
            <a:lumOff val="-33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0" i="0" u="none" kern="1200" dirty="0"/>
            <a:t>En la década de 1970, se conforman nuevos Institutos Técnicos y Tecnológicos, así como los normales superiores.</a:t>
          </a:r>
          <a:endParaRPr lang="es-ES" sz="1400" kern="1200" dirty="0"/>
        </a:p>
      </dsp:txBody>
      <dsp:txXfrm>
        <a:off x="167714" y="4079488"/>
        <a:ext cx="1949066" cy="1141040"/>
      </dsp:txXfrm>
    </dsp:sp>
    <dsp:sp modelId="{8F3DA0F1-6456-47B8-9AC3-25D2F5F51409}">
      <dsp:nvSpPr>
        <dsp:cNvPr id="0" name=""/>
        <dsp:cNvSpPr/>
      </dsp:nvSpPr>
      <dsp:spPr>
        <a:xfrm>
          <a:off x="2330045" y="4399520"/>
          <a:ext cx="428253" cy="500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100" kern="1200"/>
        </a:p>
      </dsp:txBody>
      <dsp:txXfrm>
        <a:off x="2330045" y="4499715"/>
        <a:ext cx="299777" cy="300585"/>
      </dsp:txXfrm>
    </dsp:sp>
    <dsp:sp modelId="{B5BEF80E-E3C9-42E8-8E25-7A325284B4C2}">
      <dsp:nvSpPr>
        <dsp:cNvPr id="0" name=""/>
        <dsp:cNvSpPr/>
      </dsp:nvSpPr>
      <dsp:spPr>
        <a:xfrm>
          <a:off x="2960305" y="4043989"/>
          <a:ext cx="2020064" cy="1212038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0" i="0" u="none" kern="1200"/>
            <a:t>En la última década del siglo XX, los institutos técnicos y tecnológicos empiezan a posicionarse</a:t>
          </a:r>
          <a:endParaRPr lang="es-ES" sz="1400" kern="1200" dirty="0"/>
        </a:p>
      </dsp:txBody>
      <dsp:txXfrm>
        <a:off x="2995804" y="4079488"/>
        <a:ext cx="1949066" cy="11410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BFB468-EF56-4AE6-A275-A15486F947E1}">
      <dsp:nvSpPr>
        <dsp:cNvPr id="0" name=""/>
        <dsp:cNvSpPr/>
      </dsp:nvSpPr>
      <dsp:spPr>
        <a:xfrm rot="10800000">
          <a:off x="0" y="13849"/>
          <a:ext cx="5461000" cy="1408913"/>
        </a:xfrm>
        <a:prstGeom prst="trapezoid">
          <a:avLst>
            <a:gd name="adj" fmla="val 6460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Historia de la ETT</a:t>
          </a:r>
        </a:p>
      </dsp:txBody>
      <dsp:txXfrm rot="-10800000">
        <a:off x="955674" y="13849"/>
        <a:ext cx="3549650" cy="1408913"/>
      </dsp:txXfrm>
    </dsp:sp>
    <dsp:sp modelId="{4F40ADB3-6B5C-44B1-822B-D5E79BDF387D}">
      <dsp:nvSpPr>
        <dsp:cNvPr id="0" name=""/>
        <dsp:cNvSpPr/>
      </dsp:nvSpPr>
      <dsp:spPr>
        <a:xfrm rot="10800000">
          <a:off x="910166" y="1408913"/>
          <a:ext cx="3640666" cy="1408913"/>
        </a:xfrm>
        <a:prstGeom prst="trapezoid">
          <a:avLst>
            <a:gd name="adj" fmla="val 6460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Humanismo en la Educación</a:t>
          </a:r>
        </a:p>
      </dsp:txBody>
      <dsp:txXfrm rot="-10800000">
        <a:off x="1547283" y="1408913"/>
        <a:ext cx="2366433" cy="1408913"/>
      </dsp:txXfrm>
    </dsp:sp>
    <dsp:sp modelId="{FE5594A3-DA8F-41A4-97D9-0CCBF2EAECDD}">
      <dsp:nvSpPr>
        <dsp:cNvPr id="0" name=""/>
        <dsp:cNvSpPr/>
      </dsp:nvSpPr>
      <dsp:spPr>
        <a:xfrm rot="10800000">
          <a:off x="1820333" y="2817827"/>
          <a:ext cx="1820333" cy="1408913"/>
        </a:xfrm>
        <a:prstGeom prst="trapezoid">
          <a:avLst>
            <a:gd name="adj" fmla="val 6460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El Arte</a:t>
          </a:r>
        </a:p>
      </dsp:txBody>
      <dsp:txXfrm rot="-10800000">
        <a:off x="1820333" y="2817827"/>
        <a:ext cx="1820333" cy="14089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3CFBCF-B878-41C1-9212-ACF878204875}">
      <dsp:nvSpPr>
        <dsp:cNvPr id="0" name=""/>
        <dsp:cNvSpPr/>
      </dsp:nvSpPr>
      <dsp:spPr>
        <a:xfrm>
          <a:off x="37" y="837943"/>
          <a:ext cx="3964841" cy="466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0D7E3-1B22-4C1C-B0CA-265E0465F1D3}">
      <dsp:nvSpPr>
        <dsp:cNvPr id="0" name=""/>
        <dsp:cNvSpPr/>
      </dsp:nvSpPr>
      <dsp:spPr>
        <a:xfrm>
          <a:off x="37" y="1013124"/>
          <a:ext cx="291271" cy="2912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7C9489-03A6-405B-9B0B-2DA382229221}">
      <dsp:nvSpPr>
        <dsp:cNvPr id="0" name=""/>
        <dsp:cNvSpPr/>
      </dsp:nvSpPr>
      <dsp:spPr>
        <a:xfrm>
          <a:off x="37" y="0"/>
          <a:ext cx="3964841" cy="837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63500" rIns="95250" bIns="635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000" kern="1200" dirty="0"/>
            <a:t>Cualitativo</a:t>
          </a:r>
        </a:p>
      </dsp:txBody>
      <dsp:txXfrm>
        <a:off x="37" y="0"/>
        <a:ext cx="3964841" cy="837943"/>
      </dsp:txXfrm>
    </dsp:sp>
    <dsp:sp modelId="{3820C862-A392-40F1-8475-D7D7E020EBB5}">
      <dsp:nvSpPr>
        <dsp:cNvPr id="0" name=""/>
        <dsp:cNvSpPr/>
      </dsp:nvSpPr>
      <dsp:spPr>
        <a:xfrm>
          <a:off x="37" y="1692069"/>
          <a:ext cx="291264" cy="291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2F2EAB-D21B-421C-B2FF-E307ECD2F720}">
      <dsp:nvSpPr>
        <dsp:cNvPr id="0" name=""/>
        <dsp:cNvSpPr/>
      </dsp:nvSpPr>
      <dsp:spPr>
        <a:xfrm>
          <a:off x="277576" y="1498232"/>
          <a:ext cx="3687302" cy="67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Entrevista</a:t>
          </a:r>
        </a:p>
      </dsp:txBody>
      <dsp:txXfrm>
        <a:off x="277576" y="1498232"/>
        <a:ext cx="3687302" cy="678938"/>
      </dsp:txXfrm>
    </dsp:sp>
    <dsp:sp modelId="{B5C9564C-EFB1-42F6-937D-9E85A1407059}">
      <dsp:nvSpPr>
        <dsp:cNvPr id="0" name=""/>
        <dsp:cNvSpPr/>
      </dsp:nvSpPr>
      <dsp:spPr>
        <a:xfrm>
          <a:off x="37" y="2371007"/>
          <a:ext cx="291264" cy="291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593FD6-69F4-4F81-BBFC-6D088C171A2F}">
      <dsp:nvSpPr>
        <dsp:cNvPr id="0" name=""/>
        <dsp:cNvSpPr/>
      </dsp:nvSpPr>
      <dsp:spPr>
        <a:xfrm>
          <a:off x="277576" y="2177170"/>
          <a:ext cx="3687302" cy="67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Promotores y Coordinadores de Carrera</a:t>
          </a:r>
        </a:p>
      </dsp:txBody>
      <dsp:txXfrm>
        <a:off x="277576" y="2177170"/>
        <a:ext cx="3687302" cy="678938"/>
      </dsp:txXfrm>
    </dsp:sp>
    <dsp:sp modelId="{A3230B87-925F-4DEA-A6EF-2CBE442431F6}">
      <dsp:nvSpPr>
        <dsp:cNvPr id="0" name=""/>
        <dsp:cNvSpPr/>
      </dsp:nvSpPr>
      <dsp:spPr>
        <a:xfrm>
          <a:off x="37" y="3049945"/>
          <a:ext cx="291264" cy="291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6DC191-C364-428C-B4FC-12871158D3CC}">
      <dsp:nvSpPr>
        <dsp:cNvPr id="0" name=""/>
        <dsp:cNvSpPr/>
      </dsp:nvSpPr>
      <dsp:spPr>
        <a:xfrm>
          <a:off x="277576" y="2856108"/>
          <a:ext cx="3687302" cy="67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Visión del Instituto frente al Arte</a:t>
          </a:r>
        </a:p>
      </dsp:txBody>
      <dsp:txXfrm>
        <a:off x="277576" y="2856108"/>
        <a:ext cx="3687302" cy="678938"/>
      </dsp:txXfrm>
    </dsp:sp>
    <dsp:sp modelId="{68AEC177-38BE-4849-A7AB-18D9D313403E}">
      <dsp:nvSpPr>
        <dsp:cNvPr id="0" name=""/>
        <dsp:cNvSpPr/>
      </dsp:nvSpPr>
      <dsp:spPr>
        <a:xfrm>
          <a:off x="4163121" y="837943"/>
          <a:ext cx="3964841" cy="466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68C2D3-CD77-4A48-9541-C57403854E47}">
      <dsp:nvSpPr>
        <dsp:cNvPr id="0" name=""/>
        <dsp:cNvSpPr/>
      </dsp:nvSpPr>
      <dsp:spPr>
        <a:xfrm>
          <a:off x="4163121" y="1013124"/>
          <a:ext cx="291271" cy="2912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FA003D-307B-4936-9AB6-4AFC90E31849}">
      <dsp:nvSpPr>
        <dsp:cNvPr id="0" name=""/>
        <dsp:cNvSpPr/>
      </dsp:nvSpPr>
      <dsp:spPr>
        <a:xfrm>
          <a:off x="4163121" y="0"/>
          <a:ext cx="3964841" cy="837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63500" rIns="95250" bIns="635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000" kern="1200" dirty="0"/>
            <a:t>Cuantitativo</a:t>
          </a:r>
        </a:p>
      </dsp:txBody>
      <dsp:txXfrm>
        <a:off x="4163121" y="0"/>
        <a:ext cx="3964841" cy="837943"/>
      </dsp:txXfrm>
    </dsp:sp>
    <dsp:sp modelId="{A4BAA67E-9275-42F5-AE71-56AEDB882995}">
      <dsp:nvSpPr>
        <dsp:cNvPr id="0" name=""/>
        <dsp:cNvSpPr/>
      </dsp:nvSpPr>
      <dsp:spPr>
        <a:xfrm>
          <a:off x="4163121" y="1692069"/>
          <a:ext cx="291264" cy="291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2A83A2-8BD9-4D2B-92F3-5594442E9B92}">
      <dsp:nvSpPr>
        <dsp:cNvPr id="0" name=""/>
        <dsp:cNvSpPr/>
      </dsp:nvSpPr>
      <dsp:spPr>
        <a:xfrm>
          <a:off x="4440659" y="1498232"/>
          <a:ext cx="3687302" cy="67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Encuesta</a:t>
          </a:r>
        </a:p>
      </dsp:txBody>
      <dsp:txXfrm>
        <a:off x="4440659" y="1498232"/>
        <a:ext cx="3687302" cy="678938"/>
      </dsp:txXfrm>
    </dsp:sp>
    <dsp:sp modelId="{B4C2F11D-141B-467F-B36E-A0458148CC3B}">
      <dsp:nvSpPr>
        <dsp:cNvPr id="0" name=""/>
        <dsp:cNvSpPr/>
      </dsp:nvSpPr>
      <dsp:spPr>
        <a:xfrm>
          <a:off x="4163121" y="2371007"/>
          <a:ext cx="291264" cy="291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622286-2261-46E8-B3AC-3E7EB66B0D3D}">
      <dsp:nvSpPr>
        <dsp:cNvPr id="0" name=""/>
        <dsp:cNvSpPr/>
      </dsp:nvSpPr>
      <dsp:spPr>
        <a:xfrm>
          <a:off x="4440659" y="2177170"/>
          <a:ext cx="3687302" cy="67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Comunidad académica del ISPADE (252 participantes)</a:t>
          </a:r>
        </a:p>
      </dsp:txBody>
      <dsp:txXfrm>
        <a:off x="4440659" y="2177170"/>
        <a:ext cx="3687302" cy="678938"/>
      </dsp:txXfrm>
    </dsp:sp>
    <dsp:sp modelId="{A3D0E343-5AE3-43F8-9FFB-6C47DA6ACA59}">
      <dsp:nvSpPr>
        <dsp:cNvPr id="0" name=""/>
        <dsp:cNvSpPr/>
      </dsp:nvSpPr>
      <dsp:spPr>
        <a:xfrm>
          <a:off x="4163121" y="3049945"/>
          <a:ext cx="291264" cy="291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617778-13D6-4357-8DD7-268A8462B4E1}">
      <dsp:nvSpPr>
        <dsp:cNvPr id="0" name=""/>
        <dsp:cNvSpPr/>
      </dsp:nvSpPr>
      <dsp:spPr>
        <a:xfrm>
          <a:off x="4440659" y="2856108"/>
          <a:ext cx="3687302" cy="678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Eje humanístico y Artístico del ISPADE</a:t>
          </a:r>
        </a:p>
      </dsp:txBody>
      <dsp:txXfrm>
        <a:off x="4440659" y="2856108"/>
        <a:ext cx="3687302" cy="6789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866A-D35C-4225-B202-C65A9CFD65C3}" type="datetimeFigureOut">
              <a:rPr lang="es-EC" smtClean="0"/>
              <a:t>2/8/2021</a:t>
            </a:fld>
            <a:endParaRPr lang="es-EC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8CF01-4B0F-42A6-8CB4-D489D4920DE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02716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9866A-D35C-4225-B202-C65A9CFD65C3}" type="datetimeFigureOut">
              <a:rPr lang="es-EC" smtClean="0"/>
              <a:t>2/8/2021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8CF01-4B0F-42A6-8CB4-D489D4920DE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08864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>
                <a:solidFill>
                  <a:schemeClr val="bg1"/>
                </a:solidFill>
              </a:rPr>
              <a:t>APORTES DEL HUMANISMO Y EL ARTE EN LA FORMACIÓN TÉCNICA Y TECNOLÓGICA: CASO INSTITUTO SUPERIOR TECNOLÓGICO PARA EL DESARROLLO ISPADE</a:t>
            </a:r>
            <a:endParaRPr lang="es-EC" sz="2400" b="1" dirty="0">
              <a:solidFill>
                <a:schemeClr val="bg1"/>
              </a:solidFill>
            </a:endParaRPr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825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86750" y="5486735"/>
            <a:ext cx="382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Instrumentos de medición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43308221"/>
              </p:ext>
            </p:extLst>
          </p:nvPr>
        </p:nvGraphicFramePr>
        <p:xfrm>
          <a:off x="2032000" y="126839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3701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86750" y="5486735"/>
            <a:ext cx="382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Procesamiento de la información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975513"/>
              </p:ext>
            </p:extLst>
          </p:nvPr>
        </p:nvGraphicFramePr>
        <p:xfrm>
          <a:off x="3862388" y="2031206"/>
          <a:ext cx="4048004" cy="246336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939347">
                  <a:extLst>
                    <a:ext uri="{9D8B030D-6E8A-4147-A177-3AD203B41FA5}">
                      <a16:colId xmlns:a16="http://schemas.microsoft.com/office/drawing/2014/main" val="2230727333"/>
                    </a:ext>
                  </a:extLst>
                </a:gridCol>
                <a:gridCol w="2108657">
                  <a:extLst>
                    <a:ext uri="{9D8B030D-6E8A-4147-A177-3AD203B41FA5}">
                      <a16:colId xmlns:a16="http://schemas.microsoft.com/office/drawing/2014/main" val="3080982724"/>
                    </a:ext>
                  </a:extLst>
                </a:gridCol>
              </a:tblGrid>
              <a:tr h="440141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 dirty="0">
                          <a:effectLst/>
                        </a:rPr>
                        <a:t>Elemento</a:t>
                      </a:r>
                      <a:endParaRPr lang="es-EC" sz="2800" dirty="0">
                        <a:effectLst/>
                        <a:latin typeface="+mn-lt"/>
                      </a:endParaRPr>
                    </a:p>
                  </a:txBody>
                  <a:tcPr marL="100032" marR="100032" marT="100032" marB="100032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 dirty="0">
                          <a:effectLst/>
                        </a:rPr>
                        <a:t>Valor</a:t>
                      </a:r>
                      <a:endParaRPr lang="es-EC" sz="2800" dirty="0">
                        <a:effectLst/>
                        <a:latin typeface="+mn-lt"/>
                      </a:endParaRPr>
                    </a:p>
                  </a:txBody>
                  <a:tcPr marL="100032" marR="100032" marT="100032" marB="100032"/>
                </a:tc>
                <a:extLst>
                  <a:ext uri="{0D108BD9-81ED-4DB2-BD59-A6C34878D82A}">
                    <a16:rowId xmlns:a16="http://schemas.microsoft.com/office/drawing/2014/main" val="1535727054"/>
                  </a:ext>
                </a:extLst>
              </a:tr>
              <a:tr h="440141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>
                          <a:effectLst/>
                        </a:rPr>
                        <a:t>Nivel de confianza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100032" marR="100032" marT="100032" marB="100032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>
                          <a:effectLst/>
                        </a:rPr>
                        <a:t>95%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100032" marR="100032" marT="100032" marB="100032"/>
                </a:tc>
                <a:extLst>
                  <a:ext uri="{0D108BD9-81ED-4DB2-BD59-A6C34878D82A}">
                    <a16:rowId xmlns:a16="http://schemas.microsoft.com/office/drawing/2014/main" val="3252501805"/>
                  </a:ext>
                </a:extLst>
              </a:tr>
              <a:tr h="440141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>
                          <a:effectLst/>
                        </a:rPr>
                        <a:t>Margen de error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100032" marR="100032" marT="100032" marB="100032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>
                          <a:effectLst/>
                        </a:rPr>
                        <a:t>5%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100032" marR="100032" marT="100032" marB="100032"/>
                </a:tc>
                <a:extLst>
                  <a:ext uri="{0D108BD9-81ED-4DB2-BD59-A6C34878D82A}">
                    <a16:rowId xmlns:a16="http://schemas.microsoft.com/office/drawing/2014/main" val="3012949260"/>
                  </a:ext>
                </a:extLst>
              </a:tr>
              <a:tr h="440141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>
                          <a:effectLst/>
                        </a:rPr>
                        <a:t>Población - Universo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100032" marR="100032" marT="100032" marB="100032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>
                          <a:effectLst/>
                        </a:rPr>
                        <a:t>280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100032" marR="100032" marT="100032" marB="100032"/>
                </a:tc>
                <a:extLst>
                  <a:ext uri="{0D108BD9-81ED-4DB2-BD59-A6C34878D82A}">
                    <a16:rowId xmlns:a16="http://schemas.microsoft.com/office/drawing/2014/main" val="2687843754"/>
                  </a:ext>
                </a:extLst>
              </a:tr>
              <a:tr h="68021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>
                          <a:effectLst/>
                        </a:rPr>
                        <a:t>Tamaño de la muestra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100032" marR="100032" marT="100032" marB="100032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 dirty="0">
                          <a:effectLst/>
                        </a:rPr>
                        <a:t>163</a:t>
                      </a:r>
                      <a:endParaRPr lang="es-EC" sz="2800" dirty="0">
                        <a:effectLst/>
                        <a:latin typeface="+mn-lt"/>
                      </a:endParaRPr>
                    </a:p>
                  </a:txBody>
                  <a:tcPr marL="100032" marR="100032" marT="100032" marB="100032"/>
                </a:tc>
                <a:extLst>
                  <a:ext uri="{0D108BD9-81ED-4DB2-BD59-A6C34878D82A}">
                    <a16:rowId xmlns:a16="http://schemas.microsoft.com/office/drawing/2014/main" val="166200197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305175" y="3990701"/>
            <a:ext cx="6253163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C" altLang="es-EC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C" altLang="es-EC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altLang="es-EC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Nota: Elaborado por las autoras. </a:t>
            </a:r>
            <a:endParaRPr kumimoji="0" lang="es-EC" altLang="es-EC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C" altLang="es-EC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C" altLang="es-EC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127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86750" y="5486735"/>
            <a:ext cx="382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Resultados y discusión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7675" y="1720840"/>
            <a:ext cx="519112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2400" dirty="0"/>
              <a:t>Prácticas pre profesionales en el </a:t>
            </a:r>
            <a:r>
              <a:rPr lang="es-MX" sz="2400" b="1" dirty="0"/>
              <a:t>Espacio </a:t>
            </a:r>
            <a:r>
              <a:rPr lang="es-MX" sz="2400" b="1" dirty="0" err="1"/>
              <a:t>Vazío</a:t>
            </a:r>
            <a:r>
              <a:rPr lang="es-MX" sz="2400" b="1" dirty="0"/>
              <a:t> </a:t>
            </a:r>
            <a:r>
              <a:rPr lang="es-MX" sz="2400" b="1" dirty="0" err="1"/>
              <a:t>Ispade</a:t>
            </a:r>
            <a:r>
              <a:rPr lang="es-MX" sz="2400" b="1" dirty="0"/>
              <a:t> </a:t>
            </a:r>
            <a:r>
              <a:rPr lang="es-MX" sz="2400" dirty="0"/>
              <a:t>por parte de los estudiantes de las carreras de Administración, Desarrollo de Software y Turismo.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2400" dirty="0"/>
              <a:t>Colaboración en el </a:t>
            </a:r>
            <a:r>
              <a:rPr lang="es-MX" sz="2400" b="1" dirty="0"/>
              <a:t>Festival De Paso</a:t>
            </a:r>
            <a:r>
              <a:rPr lang="es-MX" sz="2400" dirty="0"/>
              <a:t>, desarrollado en el 2018, con agrupaciones de varios países del Continente.</a:t>
            </a:r>
            <a:r>
              <a:rPr lang="es-MX" sz="2400" b="1" dirty="0"/>
              <a:t> </a:t>
            </a:r>
            <a:endParaRPr kumimoji="0" lang="es-EC" altLang="es-EC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835" y="1757138"/>
            <a:ext cx="4780584" cy="338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47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86750" y="5486735"/>
            <a:ext cx="382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Resultados y discusión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60375" y="1438425"/>
            <a:ext cx="5191125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dirty="0"/>
              <a:t>Participación de la comunidad educativa del ISPADE en los eventos desarrollados en los espacios artísticos del Instituto: </a:t>
            </a:r>
            <a:r>
              <a:rPr lang="es-MX" i="1" dirty="0"/>
              <a:t>Espacio </a:t>
            </a:r>
            <a:r>
              <a:rPr lang="es-MX" i="1" dirty="0" err="1"/>
              <a:t>Vazío</a:t>
            </a:r>
            <a:r>
              <a:rPr lang="es-MX" i="1" dirty="0"/>
              <a:t> y Galería de Arte El </a:t>
            </a:r>
            <a:r>
              <a:rPr lang="es-MX" i="1" dirty="0" err="1"/>
              <a:t>Kuarto</a:t>
            </a:r>
            <a:r>
              <a:rPr lang="es-MX" i="1" dirty="0"/>
              <a:t> Piso.</a:t>
            </a:r>
            <a:r>
              <a:rPr lang="es-MX" dirty="0"/>
              <a:t>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dirty="0"/>
              <a:t>El 36.9% ha asistido a eventos en el </a:t>
            </a:r>
            <a:r>
              <a:rPr lang="es-MX" i="1" dirty="0"/>
              <a:t>Espacio </a:t>
            </a:r>
            <a:r>
              <a:rPr lang="es-MX" i="1" dirty="0" err="1"/>
              <a:t>Vazío</a:t>
            </a:r>
            <a:r>
              <a:rPr lang="es-MX" i="1" dirty="0"/>
              <a:t> </a:t>
            </a:r>
            <a:r>
              <a:rPr lang="es-MX" dirty="0"/>
              <a:t>y el 38.5% ha acudido a la Galería de Artes.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MX" dirty="0"/>
              <a:t>El 86.6% de las respuestas son de estudiantes y, de esta cifra, el 23.27% corresponde a estudiantes del primer nivel. </a:t>
            </a:r>
            <a:endParaRPr kumimoji="0" lang="es-EC" altLang="es-EC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AutoShape 2" descr="Forms response chart. Question title: ¿Ha asistido a eventos en el Espacio de Artes del ISPADE, Espacio Vazío?. Number of responses: 252 responses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267" y="3342989"/>
            <a:ext cx="4153480" cy="219105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319" y="1016264"/>
            <a:ext cx="4159428" cy="219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383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86750" y="5486735"/>
            <a:ext cx="382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Resultados y discusión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60375" y="2130922"/>
            <a:ext cx="519112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Clases de yoga para una educación integral y para enriquecer el perfil profesional de los estudiantes con una educación basada no solo en los contenidos científicos, sino también en saberes y sentires; a través de la cátedra humanística de Desarrollo Personal.</a:t>
            </a:r>
          </a:p>
        </p:txBody>
      </p:sp>
      <p:sp>
        <p:nvSpPr>
          <p:cNvPr id="6" name="AutoShape 2" descr="Forms response chart. Question title: ¿Ha asistido a eventos en el Espacio de Artes del ISPADE, Espacio Vazío?. Number of responses: 252 responses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584" y="1274618"/>
            <a:ext cx="5180331" cy="388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473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86750" y="5486735"/>
            <a:ext cx="382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Resultados y discusión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60375" y="1992422"/>
            <a:ext cx="519112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Eventos anuales en la Semana de la cultura. Se trata de un proyecto emblemático de la Institución que desde el año 2010, permite a los estudiantes de todas las carreras realizar proyectos, conversatorios, espectáculos, exposiciones, entre otros géneros académicos. </a:t>
            </a:r>
          </a:p>
        </p:txBody>
      </p:sp>
      <p:sp>
        <p:nvSpPr>
          <p:cNvPr id="6" name="AutoShape 2" descr="Forms response chart. Question title: ¿Ha asistido a eventos en el Espacio de Artes del ISPADE, Espacio Vazío?. Number of responses: 252 responses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4865840"/>
            <a:ext cx="3458225" cy="152278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409" y="3982182"/>
            <a:ext cx="2722301" cy="153211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111690"/>
            <a:ext cx="2916130" cy="206068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234" y="2754975"/>
            <a:ext cx="3330261" cy="134804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745" y="4023747"/>
            <a:ext cx="3560009" cy="144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378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86750" y="5486735"/>
            <a:ext cx="382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Resultados y discusión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07976" y="1220986"/>
            <a:ext cx="1081722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/>
            <a:r>
              <a:rPr lang="es-MX" dirty="0"/>
              <a:t>Importancia de las características del humanismo en las propuestas académicas </a:t>
            </a:r>
          </a:p>
          <a:p>
            <a:br>
              <a:rPr lang="es-MX" dirty="0"/>
            </a:br>
            <a:endParaRPr lang="es-MX" dirty="0"/>
          </a:p>
        </p:txBody>
      </p:sp>
      <p:sp>
        <p:nvSpPr>
          <p:cNvPr id="6" name="AutoShape 2" descr="Forms response chart. Question title: ¿Ha asistido a eventos en el Espacio de Artes del ISPADE, Espacio Vazío?. Number of responses: 252 responses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764640"/>
              </p:ext>
            </p:extLst>
          </p:nvPr>
        </p:nvGraphicFramePr>
        <p:xfrm>
          <a:off x="3457575" y="2286000"/>
          <a:ext cx="5276850" cy="3576552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3076575">
                  <a:extLst>
                    <a:ext uri="{9D8B030D-6E8A-4147-A177-3AD203B41FA5}">
                      <a16:colId xmlns:a16="http://schemas.microsoft.com/office/drawing/2014/main" val="2180420063"/>
                    </a:ext>
                  </a:extLst>
                </a:gridCol>
                <a:gridCol w="1095375">
                  <a:extLst>
                    <a:ext uri="{9D8B030D-6E8A-4147-A177-3AD203B41FA5}">
                      <a16:colId xmlns:a16="http://schemas.microsoft.com/office/drawing/2014/main" val="4234295610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3430759887"/>
                    </a:ext>
                  </a:extLst>
                </a:gridCol>
              </a:tblGrid>
              <a:tr h="84634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u="none" strike="noStrike" dirty="0">
                          <a:effectLst/>
                        </a:rPr>
                        <a:t>Características del humanismo en la educación</a:t>
                      </a:r>
                      <a:endParaRPr lang="es-MX" sz="2800" dirty="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u="none" strike="noStrike">
                          <a:effectLst/>
                        </a:rPr>
                        <a:t>Importancia en docentes del área humanística</a:t>
                      </a:r>
                      <a:endParaRPr lang="es-MX" sz="28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100" u="none" strike="noStrike">
                          <a:effectLst/>
                        </a:rPr>
                        <a:t>Importancia en toda la comunidad académica</a:t>
                      </a:r>
                      <a:endParaRPr lang="es-MX" sz="28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661269647"/>
                  </a:ext>
                </a:extLst>
              </a:tr>
              <a:tr h="32978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u="none" strike="noStrike" dirty="0">
                          <a:effectLst/>
                        </a:rPr>
                        <a:t>Crecimiento personal de los estudiantes</a:t>
                      </a:r>
                      <a:endParaRPr lang="es-MX" sz="2800" dirty="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u="none" strike="noStrike">
                          <a:effectLst/>
                        </a:rPr>
                        <a:t>100%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u="none" strike="noStrike">
                          <a:effectLst/>
                        </a:rPr>
                        <a:t>94.37%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478923933"/>
                  </a:ext>
                </a:extLst>
              </a:tr>
              <a:tr h="32978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u="none" strike="noStrike" dirty="0">
                          <a:effectLst/>
                        </a:rPr>
                        <a:t>Fomento a la creatividad</a:t>
                      </a:r>
                      <a:endParaRPr lang="es-EC" sz="2800" dirty="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u="none" strike="noStrike">
                          <a:effectLst/>
                        </a:rPr>
                        <a:t>100%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u="none" strike="noStrike">
                          <a:effectLst/>
                        </a:rPr>
                        <a:t>93.47%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63415259"/>
                  </a:ext>
                </a:extLst>
              </a:tr>
              <a:tr h="88136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u="none" strike="noStrike" dirty="0">
                          <a:effectLst/>
                        </a:rPr>
                        <a:t>Promoción  de  la  experiencia  de  influencia  interpersonal a  través  de  la  comunicación  y  del  trabajo  de  grupo</a:t>
                      </a:r>
                      <a:endParaRPr lang="es-MX" sz="2800" dirty="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u="none" strike="noStrike" dirty="0">
                          <a:effectLst/>
                        </a:rPr>
                        <a:t>100%</a:t>
                      </a:r>
                      <a:endParaRPr lang="es-EC" sz="2800" dirty="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u="none" strike="noStrike">
                          <a:effectLst/>
                        </a:rPr>
                        <a:t>85.83%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801182530"/>
                  </a:ext>
                </a:extLst>
              </a:tr>
              <a:tr h="51364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u="none" strike="noStrike">
                          <a:effectLst/>
                        </a:rPr>
                        <a:t>Provocar sentimientos positivos de los estudiantes hacia sus cursos</a:t>
                      </a:r>
                      <a:endParaRPr lang="es-MX" sz="28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u="none" strike="noStrike" dirty="0">
                          <a:effectLst/>
                        </a:rPr>
                        <a:t>83.3%</a:t>
                      </a:r>
                      <a:endParaRPr lang="es-EC" sz="2800" dirty="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u="none" strike="noStrike" dirty="0">
                          <a:effectLst/>
                        </a:rPr>
                        <a:t>84.68%</a:t>
                      </a:r>
                      <a:endParaRPr lang="es-EC" sz="2800" dirty="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550598577"/>
                  </a:ext>
                </a:extLst>
              </a:tr>
              <a:tr h="51364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u="none" strike="noStrike">
                          <a:effectLst/>
                        </a:rPr>
                        <a:t>Inducir aprendizajes significativos a través de la vinculación de aspectos cognitivos con vivenciales</a:t>
                      </a:r>
                      <a:endParaRPr lang="es-MX" sz="28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u="none" strike="noStrike">
                          <a:effectLst/>
                        </a:rPr>
                        <a:t>83.3%</a:t>
                      </a:r>
                      <a:endParaRPr lang="es-EC" sz="28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u="none" strike="noStrike" dirty="0">
                          <a:effectLst/>
                        </a:rPr>
                        <a:t>85.83%</a:t>
                      </a:r>
                      <a:endParaRPr lang="es-EC" sz="2800" dirty="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768961941"/>
                  </a:ext>
                </a:extLst>
              </a:tr>
            </a:tbl>
          </a:graphicData>
        </a:graphic>
      </p:graphicFrame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457575" y="27289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07866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60375" y="839034"/>
            <a:ext cx="5059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b="1" dirty="0">
                <a:solidFill>
                  <a:srgbClr val="212B5C"/>
                </a:solidFill>
              </a:rPr>
              <a:t>Conclusiones</a:t>
            </a:r>
          </a:p>
        </p:txBody>
      </p:sp>
      <p:sp>
        <p:nvSpPr>
          <p:cNvPr id="6" name="AutoShape 2" descr="Forms response chart. Question title: ¿Ha asistido a eventos en el Espacio de Artes del ISPADE, Espacio Vazío?. Number of responses: 252 responses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457575" y="27289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907378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86750" y="5486735"/>
            <a:ext cx="3822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Agradecimientos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60375" y="1978082"/>
            <a:ext cx="10817224" cy="350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MX" sz="2800" i="1" dirty="0"/>
              <a:t>Estas ideas no serían desarrolladas si no fuera por los estudiantes que depositan su confianza en la educación técnica y tecnológica; y que buscan día a día contribuir a las problemáticas del país. </a:t>
            </a:r>
          </a:p>
          <a:p>
            <a:pPr algn="ctr"/>
            <a:br>
              <a:rPr lang="es-MX" sz="2800" i="1" dirty="0"/>
            </a:br>
            <a:r>
              <a:rPr lang="es-MX" sz="2800" i="1" dirty="0"/>
              <a:t>La gratitud entera es hacia ellos.</a:t>
            </a:r>
          </a:p>
          <a:p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AutoShape 2" descr="Forms response chart. Question title: ¿Ha asistido a eventos en el Espacio de Artes del ISPADE, Espacio Vazío?. Number of responses: 252 responses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457575" y="27289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98775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AutoShape 2" descr="Forms response chart. Question title: ¿Ha asistido a eventos en el Espacio de Artes del ISPADE, Espacio Vazío?. Number of responses: 252 responses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457575" y="27289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7" name="CuadroTexto 6"/>
          <p:cNvSpPr txBox="1"/>
          <p:nvPr/>
        </p:nvSpPr>
        <p:spPr>
          <a:xfrm>
            <a:off x="460375" y="886160"/>
            <a:ext cx="3822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Referencias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171576" y="1532491"/>
            <a:ext cx="917257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/>
              <a:t>Alvira</a:t>
            </a:r>
            <a:r>
              <a:rPr lang="es-MX" dirty="0"/>
              <a:t>, F. (2004). </a:t>
            </a:r>
            <a:r>
              <a:rPr lang="es-MX" i="1" dirty="0"/>
              <a:t>Cuadernos metodológicos. La encuesta: una perspectiva general metodológica.</a:t>
            </a:r>
          </a:p>
          <a:p>
            <a:r>
              <a:rPr lang="es-MX" i="1" dirty="0"/>
              <a:t>	</a:t>
            </a:r>
            <a:r>
              <a:rPr lang="es-MX" dirty="0"/>
              <a:t>Montalván: CIS. </a:t>
            </a:r>
          </a:p>
          <a:p>
            <a:r>
              <a:rPr lang="es-MX" dirty="0" err="1"/>
              <a:t>Behar</a:t>
            </a:r>
            <a:r>
              <a:rPr lang="es-MX" dirty="0"/>
              <a:t>, D. (2008). </a:t>
            </a:r>
            <a:r>
              <a:rPr lang="es-MX" i="1" dirty="0"/>
              <a:t>Metodología de la Investigación. </a:t>
            </a:r>
            <a:r>
              <a:rPr lang="es-MX" dirty="0"/>
              <a:t>Primera edición. Editorial Shalom. </a:t>
            </a:r>
          </a:p>
          <a:p>
            <a:r>
              <a:rPr lang="es-MX" dirty="0"/>
              <a:t>Bravo, M. (2020). </a:t>
            </a:r>
            <a:r>
              <a:rPr lang="es-MX" i="1" dirty="0"/>
              <a:t>La Educación Técnica y Tecnológica en el Ecuador: importantes actores y breves</a:t>
            </a:r>
          </a:p>
          <a:p>
            <a:r>
              <a:rPr lang="es-MX" i="1" dirty="0"/>
              <a:t>	aproximaciones históricas.</a:t>
            </a:r>
            <a:r>
              <a:rPr lang="es-MX" dirty="0"/>
              <a:t> Nuevas aproximaciones desde la Educación Técnica y</a:t>
            </a:r>
          </a:p>
          <a:p>
            <a:r>
              <a:rPr lang="es-MX" dirty="0"/>
              <a:t>	Tecnológica. Revista </a:t>
            </a:r>
            <a:r>
              <a:rPr lang="es-MX" dirty="0" err="1"/>
              <a:t>Akademus</a:t>
            </a:r>
            <a:r>
              <a:rPr lang="es-MX" dirty="0"/>
              <a:t>. (1). pp. 53-64 Recuperado de:</a:t>
            </a:r>
          </a:p>
          <a:p>
            <a:r>
              <a:rPr lang="es-MX" dirty="0"/>
              <a:t>	https://akademus.ispade.edu.ec/wp-content/uploads/2020/11/Akademus-2020.pdf</a:t>
            </a:r>
          </a:p>
          <a:p>
            <a:r>
              <a:rPr lang="es-MX" dirty="0"/>
              <a:t>Carcelén, J. (2017). </a:t>
            </a:r>
            <a:r>
              <a:rPr lang="es-MX" i="1" dirty="0"/>
              <a:t>Academias y Artes en Quito 1849 - 1930. </a:t>
            </a:r>
            <a:r>
              <a:rPr lang="es-MX" dirty="0"/>
              <a:t>Academias y Artes en Quito.</a:t>
            </a:r>
          </a:p>
          <a:p>
            <a:r>
              <a:rPr lang="es-MX" dirty="0"/>
              <a:t>	Quito: CCE. </a:t>
            </a:r>
            <a:r>
              <a:rPr lang="es-MX" i="1" dirty="0"/>
              <a:t> </a:t>
            </a:r>
            <a:endParaRPr lang="es-MX" dirty="0"/>
          </a:p>
          <a:p>
            <a:r>
              <a:rPr lang="es-MX" dirty="0"/>
              <a:t>CES. Reglamento de Régimen Académico [RRA]. RPC-SO-08-No.111-2019. 27 de febrero 2019. </a:t>
            </a:r>
          </a:p>
          <a:p>
            <a:r>
              <a:rPr lang="es-MX" dirty="0" err="1"/>
              <a:t>Copson</a:t>
            </a:r>
            <a:r>
              <a:rPr lang="es-MX" dirty="0"/>
              <a:t>, A. (2015). </a:t>
            </a:r>
            <a:r>
              <a:rPr lang="es-MX" i="1" dirty="0" err="1"/>
              <a:t>What</a:t>
            </a:r>
            <a:r>
              <a:rPr lang="es-MX" i="1" dirty="0"/>
              <a:t> </a:t>
            </a:r>
            <a:r>
              <a:rPr lang="es-MX" i="1" dirty="0" err="1"/>
              <a:t>Is</a:t>
            </a:r>
            <a:r>
              <a:rPr lang="es-MX" i="1" dirty="0"/>
              <a:t> </a:t>
            </a:r>
            <a:r>
              <a:rPr lang="es-MX" i="1" dirty="0" err="1"/>
              <a:t>Humanism</a:t>
            </a:r>
            <a:r>
              <a:rPr lang="es-MX" i="1" dirty="0"/>
              <a:t>?</a:t>
            </a:r>
            <a:r>
              <a:rPr lang="es-MX" dirty="0"/>
              <a:t>.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Wiley</a:t>
            </a:r>
            <a:r>
              <a:rPr lang="es-MX" dirty="0"/>
              <a:t> </a:t>
            </a:r>
            <a:r>
              <a:rPr lang="es-MX" dirty="0" err="1"/>
              <a:t>Blackwell</a:t>
            </a:r>
            <a:r>
              <a:rPr lang="es-MX" dirty="0"/>
              <a:t> </a:t>
            </a:r>
            <a:r>
              <a:rPr lang="es-MX" dirty="0" err="1"/>
              <a:t>handbook</a:t>
            </a:r>
            <a:r>
              <a:rPr lang="es-MX" dirty="0"/>
              <a:t> of </a:t>
            </a:r>
            <a:r>
              <a:rPr lang="es-MX" dirty="0" err="1"/>
              <a:t>humanism</a:t>
            </a:r>
            <a:r>
              <a:rPr lang="es-MX" dirty="0"/>
              <a:t>, 1-33.</a:t>
            </a:r>
          </a:p>
          <a:p>
            <a:r>
              <a:rPr lang="es-MX" dirty="0"/>
              <a:t>Dávila, G. (2006). </a:t>
            </a:r>
            <a:r>
              <a:rPr lang="es-MX" i="1" dirty="0"/>
              <a:t>El razonamiento inductivo y deductivo dentro del proceso investigativo en</a:t>
            </a:r>
          </a:p>
          <a:p>
            <a:r>
              <a:rPr lang="es-MX" i="1" dirty="0"/>
              <a:t>	ciencias experimentales y sociales. </a:t>
            </a:r>
            <a:r>
              <a:rPr lang="es-MX" dirty="0" err="1"/>
              <a:t>Laurus</a:t>
            </a:r>
            <a:r>
              <a:rPr lang="es-MX" dirty="0"/>
              <a:t>. Universidad Pedagógica Experimental</a:t>
            </a:r>
          </a:p>
          <a:p>
            <a:r>
              <a:rPr lang="es-MX" dirty="0"/>
              <a:t>	Libertador. (12). pp. 180-205. </a:t>
            </a:r>
          </a:p>
          <a:p>
            <a:r>
              <a:rPr lang="es-MX" dirty="0" err="1"/>
              <a:t>Huitt</a:t>
            </a:r>
            <a:r>
              <a:rPr lang="es-MX" dirty="0"/>
              <a:t>, W. (2009). </a:t>
            </a:r>
            <a:r>
              <a:rPr lang="es-MX" i="1" dirty="0" err="1"/>
              <a:t>Humanism</a:t>
            </a:r>
            <a:r>
              <a:rPr lang="es-MX" i="1" dirty="0"/>
              <a:t> and open </a:t>
            </a:r>
            <a:r>
              <a:rPr lang="es-MX" i="1" dirty="0" err="1"/>
              <a:t>education</a:t>
            </a:r>
            <a:r>
              <a:rPr lang="es-MX" dirty="0"/>
              <a:t>. </a:t>
            </a:r>
            <a:r>
              <a:rPr lang="es-MX" dirty="0" err="1"/>
              <a:t>Educational</a:t>
            </a:r>
            <a:r>
              <a:rPr lang="es-MX" dirty="0"/>
              <a:t> </a:t>
            </a:r>
            <a:r>
              <a:rPr lang="es-MX" dirty="0" err="1"/>
              <a:t>Psychology</a:t>
            </a:r>
            <a:r>
              <a:rPr lang="es-MX" dirty="0"/>
              <a:t> </a:t>
            </a:r>
            <a:r>
              <a:rPr lang="es-MX" dirty="0" err="1"/>
              <a:t>Interactive</a:t>
            </a:r>
            <a:r>
              <a:rPr lang="es-MX" dirty="0"/>
              <a:t>. Valdosta,</a:t>
            </a:r>
          </a:p>
          <a:p>
            <a:r>
              <a:rPr lang="es-MX" dirty="0"/>
              <a:t>	GA: Valdosta </a:t>
            </a:r>
            <a:r>
              <a:rPr lang="es-MX" dirty="0" err="1"/>
              <a:t>State</a:t>
            </a:r>
            <a:r>
              <a:rPr lang="es-MX" dirty="0"/>
              <a:t> </a:t>
            </a:r>
            <a:r>
              <a:rPr lang="es-MX" dirty="0" err="1"/>
              <a:t>University</a:t>
            </a:r>
            <a:r>
              <a:rPr lang="es-MX" dirty="0"/>
              <a:t>. Recuperado el 15 de mayo 2021, de</a:t>
            </a:r>
          </a:p>
          <a:p>
            <a:r>
              <a:rPr lang="es-MX" dirty="0"/>
              <a:t>	http://www.edpsycinteractive.org/topics/affect/humed.html</a:t>
            </a:r>
          </a:p>
        </p:txBody>
      </p:sp>
    </p:spTree>
    <p:extLst>
      <p:ext uri="{BB962C8B-B14F-4D97-AF65-F5344CB8AC3E}">
        <p14:creationId xmlns:p14="http://schemas.microsoft.com/office/powerpoint/2010/main" val="108541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13509" y="1732630"/>
            <a:ext cx="1054330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just"/>
            <a:r>
              <a:rPr lang="es-MX" sz="2400" dirty="0"/>
              <a:t>Aportes del Humanismo y el Arte en la formación Técnica y Tecnológica: caso Instituto Superior Tecnológico para el Desarrollo ISPADE</a:t>
            </a:r>
          </a:p>
          <a:p>
            <a:pPr lvl="0" indent="0" algn="just"/>
            <a:endParaRPr lang="es-MX" sz="2400" dirty="0"/>
          </a:p>
          <a:p>
            <a:pPr lvl="0" indent="0" algn="just"/>
            <a:r>
              <a:rPr lang="es-MX" sz="2400" i="1" dirty="0"/>
              <a:t>Autoras: </a:t>
            </a:r>
          </a:p>
          <a:p>
            <a:pPr lvl="0" indent="0" algn="just"/>
            <a:r>
              <a:rPr lang="es-MX" sz="2400" i="1" dirty="0"/>
              <a:t>Bravo Gallardo María Magdalena</a:t>
            </a:r>
          </a:p>
          <a:p>
            <a:pPr lvl="0" indent="0" algn="just"/>
            <a:r>
              <a:rPr lang="es-MX" sz="2400" i="1" dirty="0"/>
              <a:t>Gordillo Pérez </a:t>
            </a:r>
            <a:r>
              <a:rPr lang="es-MX" sz="2400" i="1" dirty="0" err="1"/>
              <a:t>Sylvana</a:t>
            </a:r>
            <a:r>
              <a:rPr lang="es-MX" sz="2400" i="1" dirty="0"/>
              <a:t> </a:t>
            </a:r>
            <a:r>
              <a:rPr lang="es-MX" sz="2400" i="1" dirty="0" err="1"/>
              <a:t>Ithamar</a:t>
            </a:r>
            <a:endParaRPr lang="es-MX" sz="2400" i="1" dirty="0"/>
          </a:p>
        </p:txBody>
      </p:sp>
    </p:spTree>
    <p:extLst>
      <p:ext uri="{BB962C8B-B14F-4D97-AF65-F5344CB8AC3E}">
        <p14:creationId xmlns:p14="http://schemas.microsoft.com/office/powerpoint/2010/main" val="22373385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AutoShape 2" descr="Forms response chart. Question title: ¿Ha asistido a eventos en el Espacio de Artes del ISPADE, Espacio Vazío?. Number of responses: 252 responses."/>
          <p:cNvSpPr>
            <a:spLocks noChangeAspect="1" noChangeArrowheads="1"/>
          </p:cNvSpPr>
          <p:nvPr/>
        </p:nvSpPr>
        <p:spPr bwMode="auto">
          <a:xfrm>
            <a:off x="155575" y="841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457575" y="27289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7" name="CuadroTexto 6"/>
          <p:cNvSpPr txBox="1"/>
          <p:nvPr/>
        </p:nvSpPr>
        <p:spPr>
          <a:xfrm>
            <a:off x="460375" y="886160"/>
            <a:ext cx="3822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Referencias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171576" y="1532491"/>
            <a:ext cx="917257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/>
              <a:t>Keel</a:t>
            </a:r>
            <a:r>
              <a:rPr lang="es-MX" dirty="0"/>
              <a:t>, J. (1969). </a:t>
            </a:r>
            <a:r>
              <a:rPr lang="es-MX" i="1" dirty="0"/>
              <a:t>Herbert </a:t>
            </a:r>
            <a:r>
              <a:rPr lang="es-MX" i="1" dirty="0" err="1"/>
              <a:t>Read</a:t>
            </a:r>
            <a:r>
              <a:rPr lang="es-MX" i="1" dirty="0"/>
              <a:t> </a:t>
            </a:r>
            <a:r>
              <a:rPr lang="es-MX" i="1" dirty="0" err="1"/>
              <a:t>on</a:t>
            </a:r>
            <a:r>
              <a:rPr lang="es-MX" i="1" dirty="0"/>
              <a:t> </a:t>
            </a:r>
            <a:r>
              <a:rPr lang="es-MX" i="1" dirty="0" err="1"/>
              <a:t>Education</a:t>
            </a:r>
            <a:r>
              <a:rPr lang="es-MX" i="1" dirty="0"/>
              <a:t> </a:t>
            </a:r>
            <a:r>
              <a:rPr lang="es-MX" i="1" dirty="0" err="1"/>
              <a:t>through</a:t>
            </a:r>
            <a:r>
              <a:rPr lang="es-MX" i="1" dirty="0"/>
              <a:t> Art</a:t>
            </a:r>
            <a:r>
              <a:rPr lang="es-MX" dirty="0"/>
              <a:t>. </a:t>
            </a:r>
            <a:r>
              <a:rPr lang="es-MX" dirty="0" err="1"/>
              <a:t>Journal</a:t>
            </a:r>
            <a:r>
              <a:rPr lang="es-MX" dirty="0"/>
              <a:t> of </a:t>
            </a:r>
            <a:r>
              <a:rPr lang="es-MX" dirty="0" err="1"/>
              <a:t>Aesthetic</a:t>
            </a:r>
            <a:r>
              <a:rPr lang="es-MX" dirty="0"/>
              <a:t> </a:t>
            </a:r>
            <a:r>
              <a:rPr lang="es-MX" dirty="0" err="1"/>
              <a:t>Education</a:t>
            </a:r>
            <a:r>
              <a:rPr lang="es-MX" dirty="0"/>
              <a:t>, 3(4), 47</a:t>
            </a:r>
          </a:p>
          <a:p>
            <a:r>
              <a:rPr lang="es-MX" dirty="0"/>
              <a:t>	58. doi:10.2307/3331429</a:t>
            </a:r>
          </a:p>
          <a:p>
            <a:r>
              <a:rPr lang="es-MX" dirty="0" err="1"/>
              <a:t>Mumford</a:t>
            </a:r>
            <a:r>
              <a:rPr lang="es-MX" dirty="0"/>
              <a:t>, L. (1979). </a:t>
            </a:r>
            <a:r>
              <a:rPr lang="es-MX" i="1" dirty="0"/>
              <a:t>Técnica y Civilización</a:t>
            </a:r>
            <a:r>
              <a:rPr lang="es-MX" dirty="0"/>
              <a:t>. Madrid: Alianza Editorial. </a:t>
            </a:r>
          </a:p>
          <a:p>
            <a:r>
              <a:rPr lang="es-MX" dirty="0"/>
              <a:t>Pareja, F. (1986). “</a:t>
            </a:r>
            <a:r>
              <a:rPr lang="es-MX" i="1" dirty="0"/>
              <a:t>La educación superior en el Ecuador”</a:t>
            </a:r>
            <a:r>
              <a:rPr lang="es-MX" dirty="0"/>
              <a:t>. Monografías. Caracas. </a:t>
            </a:r>
          </a:p>
          <a:p>
            <a:r>
              <a:rPr lang="es-MX" dirty="0"/>
              <a:t>Pole, K. (2009). </a:t>
            </a:r>
            <a:r>
              <a:rPr lang="es-MX" i="1" dirty="0"/>
              <a:t>Diseño de metodologías mixtas: Una revisión de las estrategias para combinar</a:t>
            </a:r>
          </a:p>
          <a:p>
            <a:r>
              <a:rPr lang="es-MX" i="1" dirty="0"/>
              <a:t>	metodologías cuantitativas y cualitativas. </a:t>
            </a:r>
            <a:r>
              <a:rPr lang="es-MX" dirty="0"/>
              <a:t>Renglones. Revista Arbitraria en Ciencias</a:t>
            </a:r>
          </a:p>
          <a:p>
            <a:r>
              <a:rPr lang="es-MX" dirty="0"/>
              <a:t>	Sociales y Humanidades. (60). pp. 37-42.</a:t>
            </a:r>
          </a:p>
          <a:p>
            <a:r>
              <a:rPr lang="es-MX" dirty="0"/>
              <a:t>Reglamento de Investigación y Presentación de Artículos Académicos. (04 de Octubre 2019).</a:t>
            </a:r>
          </a:p>
          <a:p>
            <a:r>
              <a:rPr lang="es-MX" i="1" dirty="0"/>
              <a:t>	Instituto Superior para el Desarrollo ISPADE. </a:t>
            </a:r>
            <a:r>
              <a:rPr lang="es-MX" dirty="0"/>
              <a:t>Reglamento Interno. </a:t>
            </a:r>
          </a:p>
          <a:p>
            <a:r>
              <a:rPr lang="es-MX" dirty="0"/>
              <a:t>Rodríguez Cavazos, J. (2013). </a:t>
            </a:r>
            <a:r>
              <a:rPr lang="es-MX" i="1" dirty="0"/>
              <a:t>Una mirada a la pedagogía tradicional y humanista en </a:t>
            </a:r>
            <a:r>
              <a:rPr lang="es-MX" dirty="0"/>
              <a:t>Presencia</a:t>
            </a:r>
          </a:p>
          <a:p>
            <a:r>
              <a:rPr lang="es-MX" dirty="0"/>
              <a:t>	Universitaria. (3) 5. </a:t>
            </a:r>
          </a:p>
          <a:p>
            <a:r>
              <a:rPr lang="es-MX" dirty="0"/>
              <a:t>Sánchez Andrade, V., &amp; Pérez Padrón, M. C. (2017). </a:t>
            </a:r>
            <a:r>
              <a:rPr lang="es-MX" i="1" dirty="0"/>
              <a:t>La formación humanista. Un encargo para la</a:t>
            </a:r>
          </a:p>
          <a:p>
            <a:r>
              <a:rPr lang="es-MX" i="1" dirty="0"/>
              <a:t>	educación.</a:t>
            </a:r>
            <a:r>
              <a:rPr lang="es-MX" dirty="0"/>
              <a:t> Universidad y Sociedad, 9(2), 265-269. Recuperado de</a:t>
            </a:r>
          </a:p>
          <a:p>
            <a:r>
              <a:rPr lang="es-MX" dirty="0"/>
              <a:t>	http://rus.ucf.edu.cu/index.php/rus</a:t>
            </a:r>
          </a:p>
          <a:p>
            <a:r>
              <a:rPr lang="es-MX" dirty="0"/>
              <a:t>Organización de las Naciones Unidas para la Educación, la Ciencia y la Cultura [UNESCO]. (1998).</a:t>
            </a:r>
          </a:p>
          <a:p>
            <a:r>
              <a:rPr lang="es-MX" dirty="0"/>
              <a:t>	Recuperado de https://www.iesalc.unesco.org/ess/index.php/ess3/article/view/171/162</a:t>
            </a:r>
          </a:p>
          <a:p>
            <a:br>
              <a:rPr lang="es-MX" dirty="0"/>
            </a:b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210657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86750" y="5486735"/>
            <a:ext cx="3822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Objetivos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89239" y="1651658"/>
            <a:ext cx="5191125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Contribuir al debate alrededor de la educación  técnica y tecnológica en nuestro país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Proponer un análisis del aporte de la formación humanista en los currículos de carreras técnicas y tecnológicas; abriendo posibilidades de diálogo sobre el arte y conocimientos humanistas, alrededor de los asuntos sociales, culturales y de investigación, en el Instituto Superior Tecnológico Para el Desarrollo ISPADE.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Identificar las actividades vinculadas con la creatividad,  apreciación de las artes a través de la formación profesional. </a:t>
            </a:r>
            <a:endParaRPr kumimoji="0" lang="es-EC" altLang="es-EC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1651658"/>
            <a:ext cx="2974830" cy="260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518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584827"/>
              </p:ext>
            </p:extLst>
          </p:nvPr>
        </p:nvGraphicFramePr>
        <p:xfrm>
          <a:off x="2032000" y="1024466"/>
          <a:ext cx="7940675" cy="5259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536868" y="5330246"/>
            <a:ext cx="457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rgbClr val="212B5C"/>
                </a:solidFill>
              </a:rPr>
              <a:t>Recorrido de la Educación Técnica y Tecnológica</a:t>
            </a:r>
            <a:endParaRPr lang="es-EC" sz="2800" b="1" dirty="0">
              <a:solidFill>
                <a:srgbClr val="212B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067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86750" y="5486735"/>
            <a:ext cx="38221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rgbClr val="212B5C"/>
                </a:solidFill>
              </a:rPr>
              <a:t>Objetivos de la </a:t>
            </a:r>
          </a:p>
          <a:p>
            <a:pPr algn="ctr"/>
            <a:r>
              <a:rPr lang="es-MX" sz="2800" b="1" dirty="0">
                <a:solidFill>
                  <a:srgbClr val="212B5C"/>
                </a:solidFill>
              </a:rPr>
              <a:t>educación humanista</a:t>
            </a:r>
            <a:endParaRPr lang="es-EC" sz="2800" b="1" dirty="0">
              <a:solidFill>
                <a:srgbClr val="212B5C"/>
              </a:solidFill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564775"/>
              </p:ext>
            </p:extLst>
          </p:nvPr>
        </p:nvGraphicFramePr>
        <p:xfrm>
          <a:off x="2014538" y="1300163"/>
          <a:ext cx="7229475" cy="4038466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3463550">
                  <a:extLst>
                    <a:ext uri="{9D8B030D-6E8A-4147-A177-3AD203B41FA5}">
                      <a16:colId xmlns:a16="http://schemas.microsoft.com/office/drawing/2014/main" val="2288164812"/>
                    </a:ext>
                  </a:extLst>
                </a:gridCol>
                <a:gridCol w="3765925">
                  <a:extLst>
                    <a:ext uri="{9D8B030D-6E8A-4147-A177-3AD203B41FA5}">
                      <a16:colId xmlns:a16="http://schemas.microsoft.com/office/drawing/2014/main" val="3814628785"/>
                    </a:ext>
                  </a:extLst>
                </a:gridCol>
              </a:tblGrid>
              <a:tr h="443079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 dirty="0">
                          <a:effectLst/>
                        </a:rPr>
                        <a:t>Objetivo</a:t>
                      </a:r>
                      <a:endParaRPr lang="es-EC" sz="3600" dirty="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u="none" strike="noStrike">
                          <a:effectLst/>
                        </a:rPr>
                        <a:t>Práctica</a:t>
                      </a:r>
                      <a:endParaRPr lang="es-EC" sz="36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601344079"/>
                  </a:ext>
                </a:extLst>
              </a:tr>
              <a:tr h="684757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600" u="none" strike="noStrike">
                          <a:effectLst/>
                        </a:rPr>
                        <a:t>Promover la autodirección positiva y la independencia. 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u="none" strike="noStrike">
                          <a:effectLst/>
                        </a:rPr>
                        <a:t>A partir del desarrollo del sistema regulatorio.</a:t>
                      </a:r>
                      <a:endParaRPr lang="es-MX" sz="36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30184838"/>
                  </a:ext>
                </a:extLst>
              </a:tr>
              <a:tr h="684757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es-MX" sz="1600" u="none" strike="noStrike" dirty="0">
                          <a:effectLst/>
                        </a:rPr>
                        <a:t>Desarrollar la capacidad de asumir la responsabilidad de lo aprendido.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u="none" strike="noStrike">
                          <a:effectLst/>
                        </a:rPr>
                        <a:t>A partir del desarrollo del sistema regulatorio y afectivo.</a:t>
                      </a:r>
                      <a:endParaRPr lang="es-MX" sz="36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100469501"/>
                  </a:ext>
                </a:extLst>
              </a:tr>
              <a:tr h="684757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es-EC" sz="1600" u="none" strike="noStrike">
                          <a:effectLst/>
                        </a:rPr>
                        <a:t>Desarrollar la creatividad.</a:t>
                      </a:r>
                      <a:endParaRPr lang="es-EC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u="none" strike="noStrike" dirty="0">
                          <a:effectLst/>
                        </a:rPr>
                        <a:t>A partir del desarrollo de un pensamiento divergente de la cognición.</a:t>
                      </a:r>
                      <a:endParaRPr lang="es-MX" sz="3600" dirty="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033034259"/>
                  </a:ext>
                </a:extLst>
              </a:tr>
              <a:tr h="926436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4"/>
                      </a:pPr>
                      <a:r>
                        <a:rPr lang="es-EC" sz="1600" u="none" strike="noStrike" dirty="0">
                          <a:effectLst/>
                        </a:rPr>
                        <a:t>Desarrollar la curiosidad.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u="none" strike="noStrike">
                          <a:effectLst/>
                        </a:rPr>
                        <a:t>A partir de un comportamiento exploratorio que genera un desbalance en cualquiera de los sistemas. </a:t>
                      </a:r>
                      <a:endParaRPr lang="es-MX" sz="360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69820559"/>
                  </a:ext>
                </a:extLst>
              </a:tr>
              <a:tr h="606297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5"/>
                      </a:pPr>
                      <a:r>
                        <a:rPr lang="es-MX" sz="1600" u="none" strike="noStrike">
                          <a:effectLst/>
                        </a:rPr>
                        <a:t>Desarrollar un interés en las artes. 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u="none" strike="noStrike" dirty="0">
                          <a:effectLst/>
                        </a:rPr>
                        <a:t>A partir del desarrollo del sistema emocional. </a:t>
                      </a:r>
                      <a:endParaRPr lang="es-MX" sz="3600" dirty="0">
                        <a:effectLst/>
                        <a:latin typeface="+mn-lt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037461715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529186" y="4999386"/>
            <a:ext cx="592455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br>
              <a:rPr kumimoji="0" lang="es-EC" altLang="es-EC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C" altLang="es-EC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altLang="es-EC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Nota: Adaptado por las autoras con base en la investigación de </a:t>
            </a:r>
            <a:r>
              <a:rPr kumimoji="0" lang="es-EC" altLang="es-EC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Huitt</a:t>
            </a:r>
            <a:r>
              <a:rPr kumimoji="0" lang="es-EC" altLang="es-EC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 (2009)</a:t>
            </a:r>
            <a:endParaRPr kumimoji="0" lang="es-EC" altLang="es-EC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C" altLang="es-EC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C" altLang="es-EC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44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39537"/>
            <a:ext cx="3789988" cy="2638187"/>
          </a:xfrm>
          <a:prstGeom prst="rect">
            <a:avLst/>
          </a:prstGeom>
        </p:spPr>
      </p:pic>
      <p:pic>
        <p:nvPicPr>
          <p:cNvPr id="5122" name="Picture 2" descr="https://lh3.googleusercontent.com/umorUnHEiy5dHf5B2lNsyHfZG3ODGunpS1WXimd-49yIiIcNmU28_7RPCSPxdXb6TUrdGrqUqqE6JVcM8W_T-W1lujXyq5lhzzJVQuovoViph6wzEgt4Yo2LTeSQuhVd9qkyt9EJbh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527" y="3210614"/>
            <a:ext cx="3789988" cy="299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514355" y="1258301"/>
            <a:ext cx="382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solidFill>
                  <a:srgbClr val="212B5C"/>
                </a:solidFill>
              </a:rPr>
              <a:t>Galería de Arte</a:t>
            </a:r>
          </a:p>
          <a:p>
            <a:pPr algn="ctr"/>
            <a:r>
              <a:rPr lang="es-MX" sz="3600" dirty="0">
                <a:solidFill>
                  <a:srgbClr val="212B5C"/>
                </a:solidFill>
              </a:rPr>
              <a:t>“</a:t>
            </a:r>
            <a:r>
              <a:rPr lang="es-MX" sz="3600" dirty="0" err="1">
                <a:solidFill>
                  <a:srgbClr val="212B5C"/>
                </a:solidFill>
              </a:rPr>
              <a:t>Kuarto</a:t>
            </a:r>
            <a:r>
              <a:rPr lang="es-MX" sz="3600" dirty="0">
                <a:solidFill>
                  <a:srgbClr val="212B5C"/>
                </a:solidFill>
              </a:rPr>
              <a:t> Piso”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5" y="2805231"/>
            <a:ext cx="4535791" cy="340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438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14355" y="1258301"/>
            <a:ext cx="38221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solidFill>
                  <a:srgbClr val="212B5C"/>
                </a:solidFill>
              </a:rPr>
              <a:t>Centro de Artes Escénicas “Espacio </a:t>
            </a:r>
            <a:r>
              <a:rPr lang="es-MX" sz="3600" dirty="0" err="1">
                <a:solidFill>
                  <a:srgbClr val="212B5C"/>
                </a:solidFill>
              </a:rPr>
              <a:t>Vazío</a:t>
            </a:r>
            <a:r>
              <a:rPr lang="es-MX" sz="3600" dirty="0">
                <a:solidFill>
                  <a:srgbClr val="212B5C"/>
                </a:solidFill>
              </a:rPr>
              <a:t>”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232" y="3297382"/>
            <a:ext cx="2394799" cy="239479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156" y="922525"/>
            <a:ext cx="3145587" cy="259328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521" y="3709778"/>
            <a:ext cx="3792444" cy="252476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520" y="922526"/>
            <a:ext cx="3889931" cy="259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83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14355" y="1258301"/>
            <a:ext cx="3822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solidFill>
                  <a:srgbClr val="212B5C"/>
                </a:solidFill>
              </a:rPr>
              <a:t>Eje humanístico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99" y="1108796"/>
            <a:ext cx="4530437" cy="254837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5" y="2113175"/>
            <a:ext cx="4673600" cy="35052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99" y="3865775"/>
            <a:ext cx="4530437" cy="255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9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86750" y="5486735"/>
            <a:ext cx="382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rgbClr val="212B5C"/>
                </a:solidFill>
              </a:rPr>
              <a:t>Metodología de la Investigación</a:t>
            </a: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896297553"/>
              </p:ext>
            </p:extLst>
          </p:nvPr>
        </p:nvGraphicFramePr>
        <p:xfrm>
          <a:off x="801255" y="1315629"/>
          <a:ext cx="5461000" cy="4226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CuadroTexto 11"/>
          <p:cNvSpPr txBox="1"/>
          <p:nvPr/>
        </p:nvSpPr>
        <p:spPr>
          <a:xfrm>
            <a:off x="7316068" y="1315629"/>
            <a:ext cx="382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solidFill>
                  <a:srgbClr val="212B5C"/>
                </a:solidFill>
              </a:rPr>
              <a:t>Uso del método deductivo</a:t>
            </a:r>
          </a:p>
        </p:txBody>
      </p:sp>
    </p:spTree>
    <p:extLst>
      <p:ext uri="{BB962C8B-B14F-4D97-AF65-F5344CB8AC3E}">
        <p14:creationId xmlns:p14="http://schemas.microsoft.com/office/powerpoint/2010/main" val="28958966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1388</Words>
  <Application>Microsoft Office PowerPoint</Application>
  <PresentationFormat>Panorámica</PresentationFormat>
  <Paragraphs>141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Tema de Office</vt:lpstr>
      <vt:lpstr>APORTES DEL HUMANISMO Y EL ARTE EN LA FORMACIÓN TÉCNICA Y TECNOLÓGICA: CASO INSTITUTO SUPERIOR TECNOLÓGICO PARA EL DESARROLLO ISPADE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APORTES DEL HUMANISMO Y EL ARTE EN LA FORMACIÓN TÉCNICA Y TECNOLÓGICA: CASO INSTITUTO SUPERIOR TECNOLÓGICO PARA EL DESARROLLO ISPADE</dc:title>
  <dc:creator>CRUZ SILVA JORGE ANDRES</dc:creator>
  <cp:lastModifiedBy>Karina Cumandá Segura Muñoz</cp:lastModifiedBy>
  <cp:revision>11</cp:revision>
  <dcterms:created xsi:type="dcterms:W3CDTF">2021-07-31T02:35:27Z</dcterms:created>
  <dcterms:modified xsi:type="dcterms:W3CDTF">2021-08-02T19:30:46Z</dcterms:modified>
</cp:coreProperties>
</file>