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2" r:id="rId3"/>
    <p:sldId id="264" r:id="rId4"/>
    <p:sldId id="265" r:id="rId5"/>
    <p:sldId id="274" r:id="rId6"/>
    <p:sldId id="268" r:id="rId7"/>
    <p:sldId id="269" r:id="rId8"/>
    <p:sldId id="275" r:id="rId9"/>
    <p:sldId id="276" r:id="rId10"/>
    <p:sldId id="277" r:id="rId11"/>
    <p:sldId id="271" r:id="rId12"/>
    <p:sldId id="263" r:id="rId13"/>
    <p:sldId id="272" r:id="rId14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inimized">
    <p:restoredLeft sz="0" autoAdjust="0"/>
    <p:restoredTop sz="0" autoAdjust="0"/>
  </p:normalViewPr>
  <p:slideViewPr>
    <p:cSldViewPr snapToGrid="0" snapToObjects="1">
      <p:cViewPr varScale="1">
        <p:scale>
          <a:sx n="19" d="100"/>
          <a:sy n="19" d="100"/>
        </p:scale>
        <p:origin x="3192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CABE59-E4E2-4F87-8B2C-8B497264B5AD}" type="doc">
      <dgm:prSet loTypeId="urn:microsoft.com/office/officeart/2005/8/layout/vProcess5" loCatId="process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194B2849-2D3B-414F-8523-766032C2A79C}">
      <dgm:prSet custT="1"/>
      <dgm:spPr/>
      <dgm:t>
        <a:bodyPr/>
        <a:lstStyle/>
        <a:p>
          <a:pPr rtl="0"/>
          <a:r>
            <a:rPr lang="es-EC" sz="1600" b="1">
              <a:solidFill>
                <a:schemeClr val="tx1"/>
              </a:solidFill>
              <a:latin typeface="Arial Narrow" panose="020B0606020202030204" pitchFamily="34" charset="0"/>
            </a:rPr>
            <a:t>Diagnóstico:</a:t>
          </a:r>
          <a:r>
            <a:rPr lang="es-EC" sz="1600">
              <a:solidFill>
                <a:schemeClr val="tx1"/>
              </a:solidFill>
              <a:latin typeface="Arial Narrow" panose="020B0606020202030204" pitchFamily="34" charset="0"/>
            </a:rPr>
            <a:t> análisis de la situación estratégica del instituto con énfasis en el resultado de la integración de sus funciones sustantivas. </a:t>
          </a:r>
          <a:endParaRPr lang="es-ES" sz="16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F715E4AE-4BE8-483B-8807-00469BA2058C}" type="parTrans" cxnId="{840C9FE0-C4CF-4D6F-9AAB-FAA2C4478D49}">
      <dgm:prSet/>
      <dgm:spPr/>
      <dgm:t>
        <a:bodyPr/>
        <a:lstStyle/>
        <a:p>
          <a:endParaRPr lang="es-ES" sz="16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B83AD7F-6679-4F97-828B-FACE39F5F7A3}" type="sibTrans" cxnId="{840C9FE0-C4CF-4D6F-9AAB-FAA2C4478D49}">
      <dgm:prSet custT="1"/>
      <dgm:spPr/>
      <dgm:t>
        <a:bodyPr/>
        <a:lstStyle/>
        <a:p>
          <a:endParaRPr lang="es-ES" sz="16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BF5C9726-53F7-4765-B0FD-E5916E07D865}">
      <dgm:prSet custT="1"/>
      <dgm:spPr/>
      <dgm:t>
        <a:bodyPr/>
        <a:lstStyle/>
        <a:p>
          <a:pPr rtl="0"/>
          <a:r>
            <a:rPr lang="es-EC" sz="1600" b="1">
              <a:solidFill>
                <a:schemeClr val="tx1"/>
              </a:solidFill>
              <a:latin typeface="Arial Narrow" panose="020B0606020202030204" pitchFamily="34" charset="0"/>
            </a:rPr>
            <a:t>Propuesta de estrategias</a:t>
          </a:r>
          <a:r>
            <a:rPr lang="es-EC" sz="1600">
              <a:solidFill>
                <a:schemeClr val="tx1"/>
              </a:solidFill>
              <a:latin typeface="Arial Narrow" panose="020B0606020202030204" pitchFamily="34" charset="0"/>
            </a:rPr>
            <a:t>: diseño de estrategias y acciones a llevar a cabo para la mejor articulación de las funciones sustantivas  </a:t>
          </a:r>
          <a:endParaRPr lang="es-ES" sz="16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7354C8FE-B56A-4DBC-8D0A-C5F41F519E70}" type="parTrans" cxnId="{B93FD818-2FEB-4338-AE99-4F1923821324}">
      <dgm:prSet/>
      <dgm:spPr/>
      <dgm:t>
        <a:bodyPr/>
        <a:lstStyle/>
        <a:p>
          <a:endParaRPr lang="es-ES" sz="16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9F02B237-D4C1-4046-901B-E9A2A8665B8E}" type="sibTrans" cxnId="{B93FD818-2FEB-4338-AE99-4F1923821324}">
      <dgm:prSet custT="1"/>
      <dgm:spPr/>
      <dgm:t>
        <a:bodyPr/>
        <a:lstStyle/>
        <a:p>
          <a:endParaRPr lang="es-ES" sz="16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224B9D0-F844-4694-84C7-3533D6703500}">
      <dgm:prSet custT="1"/>
      <dgm:spPr/>
      <dgm:t>
        <a:bodyPr/>
        <a:lstStyle/>
        <a:p>
          <a:pPr rtl="0"/>
          <a:r>
            <a:rPr lang="es-EC" sz="1600" b="1">
              <a:solidFill>
                <a:schemeClr val="tx1"/>
              </a:solidFill>
              <a:latin typeface="Arial Narrow" panose="020B0606020202030204" pitchFamily="34" charset="0"/>
            </a:rPr>
            <a:t>Ejecución</a:t>
          </a:r>
          <a:r>
            <a:rPr lang="es-EC" sz="1600">
              <a:solidFill>
                <a:schemeClr val="tx1"/>
              </a:solidFill>
              <a:latin typeface="Arial Narrow" panose="020B0606020202030204" pitchFamily="34" charset="0"/>
            </a:rPr>
            <a:t>: la puesta en práctica  de las estrategias y acciones propuestas. </a:t>
          </a:r>
          <a:endParaRPr lang="es-ES" sz="16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EC9BE9D8-5146-445F-BA5E-318EABE7D7D1}" type="parTrans" cxnId="{7B399307-24C9-4BCA-8774-E996397A00A6}">
      <dgm:prSet/>
      <dgm:spPr/>
      <dgm:t>
        <a:bodyPr/>
        <a:lstStyle/>
        <a:p>
          <a:endParaRPr lang="es-ES" sz="16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C98676F6-AD86-40C6-95F4-033CCC2FA72E}" type="sibTrans" cxnId="{7B399307-24C9-4BCA-8774-E996397A00A6}">
      <dgm:prSet custT="1"/>
      <dgm:spPr/>
      <dgm:t>
        <a:bodyPr/>
        <a:lstStyle/>
        <a:p>
          <a:endParaRPr lang="es-ES" sz="16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A2F8BCC6-A611-4EC1-850E-1C2819F5D59A}">
      <dgm:prSet custT="1"/>
      <dgm:spPr/>
      <dgm:t>
        <a:bodyPr/>
        <a:lstStyle/>
        <a:p>
          <a:pPr rtl="0"/>
          <a:r>
            <a:rPr lang="es-EC" sz="1600" b="1" dirty="0">
              <a:solidFill>
                <a:schemeClr val="tx1"/>
              </a:solidFill>
              <a:latin typeface="Arial Narrow" panose="020B0606020202030204" pitchFamily="34" charset="0"/>
            </a:rPr>
            <a:t>Diagnóstico- reflexión- plan de mejora</a:t>
          </a:r>
          <a:r>
            <a:rPr lang="es-EC" sz="1600" dirty="0">
              <a:solidFill>
                <a:schemeClr val="tx1"/>
              </a:solidFill>
              <a:latin typeface="Arial Narrow" panose="020B0606020202030204" pitchFamily="34" charset="0"/>
            </a:rPr>
            <a:t>: a partir de aplicar los instrumentos se obtiene un diagnóstico actualizado de la situación del proceso de articulación </a:t>
          </a:r>
          <a:endParaRPr lang="es-ES" sz="16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FBAFF19-93DA-43E4-B7C9-A966FD85FB3B}" type="parTrans" cxnId="{F795D378-83C7-4CDB-9EEE-5DC58AC42B9F}">
      <dgm:prSet/>
      <dgm:spPr/>
      <dgm:t>
        <a:bodyPr/>
        <a:lstStyle/>
        <a:p>
          <a:endParaRPr lang="es-ES" sz="16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43FFBC4-965D-42A4-B7AA-2D763240446B}" type="sibTrans" cxnId="{F795D378-83C7-4CDB-9EEE-5DC58AC42B9F}">
      <dgm:prSet/>
      <dgm:spPr/>
      <dgm:t>
        <a:bodyPr/>
        <a:lstStyle/>
        <a:p>
          <a:endParaRPr lang="es-ES" sz="16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D4548008-C82C-4D11-9EC2-65053B84763A}" type="pres">
      <dgm:prSet presAssocID="{E3CABE59-E4E2-4F87-8B2C-8B497264B5AD}" presName="outerComposite" presStyleCnt="0">
        <dgm:presLayoutVars>
          <dgm:chMax val="5"/>
          <dgm:dir/>
          <dgm:resizeHandles val="exact"/>
        </dgm:presLayoutVars>
      </dgm:prSet>
      <dgm:spPr/>
    </dgm:pt>
    <dgm:pt modelId="{6F0954B4-4752-441C-A80B-1F706B9BC398}" type="pres">
      <dgm:prSet presAssocID="{E3CABE59-E4E2-4F87-8B2C-8B497264B5AD}" presName="dummyMaxCanvas" presStyleCnt="0">
        <dgm:presLayoutVars/>
      </dgm:prSet>
      <dgm:spPr/>
    </dgm:pt>
    <dgm:pt modelId="{9B0B639F-A421-4EA1-BE9D-5913D116B43E}" type="pres">
      <dgm:prSet presAssocID="{E3CABE59-E4E2-4F87-8B2C-8B497264B5AD}" presName="FourNodes_1" presStyleLbl="node1" presStyleIdx="0" presStyleCnt="4">
        <dgm:presLayoutVars>
          <dgm:bulletEnabled val="1"/>
        </dgm:presLayoutVars>
      </dgm:prSet>
      <dgm:spPr/>
    </dgm:pt>
    <dgm:pt modelId="{EC3E3969-B1F1-430E-8F0D-2FBD5CE647C8}" type="pres">
      <dgm:prSet presAssocID="{E3CABE59-E4E2-4F87-8B2C-8B497264B5AD}" presName="FourNodes_2" presStyleLbl="node1" presStyleIdx="1" presStyleCnt="4">
        <dgm:presLayoutVars>
          <dgm:bulletEnabled val="1"/>
        </dgm:presLayoutVars>
      </dgm:prSet>
      <dgm:spPr/>
    </dgm:pt>
    <dgm:pt modelId="{C2F31DB7-9791-4C66-A3CD-F0A02B63EB1B}" type="pres">
      <dgm:prSet presAssocID="{E3CABE59-E4E2-4F87-8B2C-8B497264B5AD}" presName="FourNodes_3" presStyleLbl="node1" presStyleIdx="2" presStyleCnt="4">
        <dgm:presLayoutVars>
          <dgm:bulletEnabled val="1"/>
        </dgm:presLayoutVars>
      </dgm:prSet>
      <dgm:spPr/>
    </dgm:pt>
    <dgm:pt modelId="{C07E4D46-D8ED-4231-A2DC-CF614B91E27B}" type="pres">
      <dgm:prSet presAssocID="{E3CABE59-E4E2-4F87-8B2C-8B497264B5AD}" presName="FourNodes_4" presStyleLbl="node1" presStyleIdx="3" presStyleCnt="4">
        <dgm:presLayoutVars>
          <dgm:bulletEnabled val="1"/>
        </dgm:presLayoutVars>
      </dgm:prSet>
      <dgm:spPr/>
    </dgm:pt>
    <dgm:pt modelId="{D6497DCB-1E7E-4DAF-A53F-BD2D75B71D60}" type="pres">
      <dgm:prSet presAssocID="{E3CABE59-E4E2-4F87-8B2C-8B497264B5AD}" presName="FourConn_1-2" presStyleLbl="fgAccFollowNode1" presStyleIdx="0" presStyleCnt="3">
        <dgm:presLayoutVars>
          <dgm:bulletEnabled val="1"/>
        </dgm:presLayoutVars>
      </dgm:prSet>
      <dgm:spPr/>
    </dgm:pt>
    <dgm:pt modelId="{A003A731-B64B-4AB7-BE4F-5583CCE69533}" type="pres">
      <dgm:prSet presAssocID="{E3CABE59-E4E2-4F87-8B2C-8B497264B5AD}" presName="FourConn_2-3" presStyleLbl="fgAccFollowNode1" presStyleIdx="1" presStyleCnt="3">
        <dgm:presLayoutVars>
          <dgm:bulletEnabled val="1"/>
        </dgm:presLayoutVars>
      </dgm:prSet>
      <dgm:spPr/>
    </dgm:pt>
    <dgm:pt modelId="{E1E92857-93C5-48D9-8B99-832B07467587}" type="pres">
      <dgm:prSet presAssocID="{E3CABE59-E4E2-4F87-8B2C-8B497264B5AD}" presName="FourConn_3-4" presStyleLbl="fgAccFollowNode1" presStyleIdx="2" presStyleCnt="3">
        <dgm:presLayoutVars>
          <dgm:bulletEnabled val="1"/>
        </dgm:presLayoutVars>
      </dgm:prSet>
      <dgm:spPr/>
    </dgm:pt>
    <dgm:pt modelId="{0912FDD5-CBFD-4BDA-AD4E-FC5A5F56B648}" type="pres">
      <dgm:prSet presAssocID="{E3CABE59-E4E2-4F87-8B2C-8B497264B5AD}" presName="FourNodes_1_text" presStyleLbl="node1" presStyleIdx="3" presStyleCnt="4">
        <dgm:presLayoutVars>
          <dgm:bulletEnabled val="1"/>
        </dgm:presLayoutVars>
      </dgm:prSet>
      <dgm:spPr/>
    </dgm:pt>
    <dgm:pt modelId="{DD0ED6F0-CA8B-4714-B56F-873FF7684F89}" type="pres">
      <dgm:prSet presAssocID="{E3CABE59-E4E2-4F87-8B2C-8B497264B5AD}" presName="FourNodes_2_text" presStyleLbl="node1" presStyleIdx="3" presStyleCnt="4">
        <dgm:presLayoutVars>
          <dgm:bulletEnabled val="1"/>
        </dgm:presLayoutVars>
      </dgm:prSet>
      <dgm:spPr/>
    </dgm:pt>
    <dgm:pt modelId="{A31E3C43-50AC-464E-B6C8-3DBD47099C0D}" type="pres">
      <dgm:prSet presAssocID="{E3CABE59-E4E2-4F87-8B2C-8B497264B5AD}" presName="FourNodes_3_text" presStyleLbl="node1" presStyleIdx="3" presStyleCnt="4">
        <dgm:presLayoutVars>
          <dgm:bulletEnabled val="1"/>
        </dgm:presLayoutVars>
      </dgm:prSet>
      <dgm:spPr/>
    </dgm:pt>
    <dgm:pt modelId="{01218251-F2C4-4EB0-9EC9-37B844E6BBC7}" type="pres">
      <dgm:prSet presAssocID="{E3CABE59-E4E2-4F87-8B2C-8B497264B5AD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7B399307-24C9-4BCA-8774-E996397A00A6}" srcId="{E3CABE59-E4E2-4F87-8B2C-8B497264B5AD}" destId="{4224B9D0-F844-4694-84C7-3533D6703500}" srcOrd="2" destOrd="0" parTransId="{EC9BE9D8-5146-445F-BA5E-318EABE7D7D1}" sibTransId="{C98676F6-AD86-40C6-95F4-033CCC2FA72E}"/>
    <dgm:cxn modelId="{288A560A-339C-44F7-8ECD-B604AB9FF1EB}" type="presOf" srcId="{4B83AD7F-6679-4F97-828B-FACE39F5F7A3}" destId="{D6497DCB-1E7E-4DAF-A53F-BD2D75B71D60}" srcOrd="0" destOrd="0" presId="urn:microsoft.com/office/officeart/2005/8/layout/vProcess5"/>
    <dgm:cxn modelId="{F1CFA30E-BEC4-40D9-BE35-11F8A66CB750}" type="presOf" srcId="{9F02B237-D4C1-4046-901B-E9A2A8665B8E}" destId="{A003A731-B64B-4AB7-BE4F-5583CCE69533}" srcOrd="0" destOrd="0" presId="urn:microsoft.com/office/officeart/2005/8/layout/vProcess5"/>
    <dgm:cxn modelId="{B93FD818-2FEB-4338-AE99-4F1923821324}" srcId="{E3CABE59-E4E2-4F87-8B2C-8B497264B5AD}" destId="{BF5C9726-53F7-4765-B0FD-E5916E07D865}" srcOrd="1" destOrd="0" parTransId="{7354C8FE-B56A-4DBC-8D0A-C5F41F519E70}" sibTransId="{9F02B237-D4C1-4046-901B-E9A2A8665B8E}"/>
    <dgm:cxn modelId="{DE92281E-A02C-43C3-88BC-E56E08BA6EC8}" type="presOf" srcId="{4224B9D0-F844-4694-84C7-3533D6703500}" destId="{A31E3C43-50AC-464E-B6C8-3DBD47099C0D}" srcOrd="1" destOrd="0" presId="urn:microsoft.com/office/officeart/2005/8/layout/vProcess5"/>
    <dgm:cxn modelId="{E567B251-4B83-47AF-8155-D03F44512C64}" type="presOf" srcId="{BF5C9726-53F7-4765-B0FD-E5916E07D865}" destId="{DD0ED6F0-CA8B-4714-B56F-873FF7684F89}" srcOrd="1" destOrd="0" presId="urn:microsoft.com/office/officeart/2005/8/layout/vProcess5"/>
    <dgm:cxn modelId="{86022F75-8E89-467A-B309-C73EFA37AEC1}" type="presOf" srcId="{BF5C9726-53F7-4765-B0FD-E5916E07D865}" destId="{EC3E3969-B1F1-430E-8F0D-2FBD5CE647C8}" srcOrd="0" destOrd="0" presId="urn:microsoft.com/office/officeart/2005/8/layout/vProcess5"/>
    <dgm:cxn modelId="{F795D378-83C7-4CDB-9EEE-5DC58AC42B9F}" srcId="{E3CABE59-E4E2-4F87-8B2C-8B497264B5AD}" destId="{A2F8BCC6-A611-4EC1-850E-1C2819F5D59A}" srcOrd="3" destOrd="0" parTransId="{2FBAFF19-93DA-43E4-B7C9-A966FD85FB3B}" sibTransId="{443FFBC4-965D-42A4-B7AA-2D763240446B}"/>
    <dgm:cxn modelId="{76D01A80-1D32-4B20-B9B8-BB9A4710D21D}" type="presOf" srcId="{4224B9D0-F844-4694-84C7-3533D6703500}" destId="{C2F31DB7-9791-4C66-A3CD-F0A02B63EB1B}" srcOrd="0" destOrd="0" presId="urn:microsoft.com/office/officeart/2005/8/layout/vProcess5"/>
    <dgm:cxn modelId="{08AF9B96-BBB9-4AE0-8D5D-4D1C3262DD11}" type="presOf" srcId="{A2F8BCC6-A611-4EC1-850E-1C2819F5D59A}" destId="{C07E4D46-D8ED-4231-A2DC-CF614B91E27B}" srcOrd="0" destOrd="0" presId="urn:microsoft.com/office/officeart/2005/8/layout/vProcess5"/>
    <dgm:cxn modelId="{B0A5FFAF-5F0F-49D5-95F1-076189BC2455}" type="presOf" srcId="{194B2849-2D3B-414F-8523-766032C2A79C}" destId="{9B0B639F-A421-4EA1-BE9D-5913D116B43E}" srcOrd="0" destOrd="0" presId="urn:microsoft.com/office/officeart/2005/8/layout/vProcess5"/>
    <dgm:cxn modelId="{C84ACEB3-1718-4096-8B53-72DF0E8BCED3}" type="presOf" srcId="{194B2849-2D3B-414F-8523-766032C2A79C}" destId="{0912FDD5-CBFD-4BDA-AD4E-FC5A5F56B648}" srcOrd="1" destOrd="0" presId="urn:microsoft.com/office/officeart/2005/8/layout/vProcess5"/>
    <dgm:cxn modelId="{41EC77D2-1B69-40B0-AC18-A8C6B4756A9C}" type="presOf" srcId="{A2F8BCC6-A611-4EC1-850E-1C2819F5D59A}" destId="{01218251-F2C4-4EB0-9EC9-37B844E6BBC7}" srcOrd="1" destOrd="0" presId="urn:microsoft.com/office/officeart/2005/8/layout/vProcess5"/>
    <dgm:cxn modelId="{840C9FE0-C4CF-4D6F-9AAB-FAA2C4478D49}" srcId="{E3CABE59-E4E2-4F87-8B2C-8B497264B5AD}" destId="{194B2849-2D3B-414F-8523-766032C2A79C}" srcOrd="0" destOrd="0" parTransId="{F715E4AE-4BE8-483B-8807-00469BA2058C}" sibTransId="{4B83AD7F-6679-4F97-828B-FACE39F5F7A3}"/>
    <dgm:cxn modelId="{646874F4-A237-460B-9C73-D98B969FDD43}" type="presOf" srcId="{E3CABE59-E4E2-4F87-8B2C-8B497264B5AD}" destId="{D4548008-C82C-4D11-9EC2-65053B84763A}" srcOrd="0" destOrd="0" presId="urn:microsoft.com/office/officeart/2005/8/layout/vProcess5"/>
    <dgm:cxn modelId="{50EBC7FA-9F87-430F-800A-25C3B742BA52}" type="presOf" srcId="{C98676F6-AD86-40C6-95F4-033CCC2FA72E}" destId="{E1E92857-93C5-48D9-8B99-832B07467587}" srcOrd="0" destOrd="0" presId="urn:microsoft.com/office/officeart/2005/8/layout/vProcess5"/>
    <dgm:cxn modelId="{D313B28D-9FCE-429D-BD5A-972598749090}" type="presParOf" srcId="{D4548008-C82C-4D11-9EC2-65053B84763A}" destId="{6F0954B4-4752-441C-A80B-1F706B9BC398}" srcOrd="0" destOrd="0" presId="urn:microsoft.com/office/officeart/2005/8/layout/vProcess5"/>
    <dgm:cxn modelId="{38C5D26F-2816-4CF5-A287-BDE75614F3B6}" type="presParOf" srcId="{D4548008-C82C-4D11-9EC2-65053B84763A}" destId="{9B0B639F-A421-4EA1-BE9D-5913D116B43E}" srcOrd="1" destOrd="0" presId="urn:microsoft.com/office/officeart/2005/8/layout/vProcess5"/>
    <dgm:cxn modelId="{3EABB293-FE6E-4003-9E38-BBD14C8A6A33}" type="presParOf" srcId="{D4548008-C82C-4D11-9EC2-65053B84763A}" destId="{EC3E3969-B1F1-430E-8F0D-2FBD5CE647C8}" srcOrd="2" destOrd="0" presId="urn:microsoft.com/office/officeart/2005/8/layout/vProcess5"/>
    <dgm:cxn modelId="{9D35D263-415C-49C4-98F9-AFE37E943E01}" type="presParOf" srcId="{D4548008-C82C-4D11-9EC2-65053B84763A}" destId="{C2F31DB7-9791-4C66-A3CD-F0A02B63EB1B}" srcOrd="3" destOrd="0" presId="urn:microsoft.com/office/officeart/2005/8/layout/vProcess5"/>
    <dgm:cxn modelId="{612287B1-0E7D-4BF5-95F2-3054330FA044}" type="presParOf" srcId="{D4548008-C82C-4D11-9EC2-65053B84763A}" destId="{C07E4D46-D8ED-4231-A2DC-CF614B91E27B}" srcOrd="4" destOrd="0" presId="urn:microsoft.com/office/officeart/2005/8/layout/vProcess5"/>
    <dgm:cxn modelId="{D5814A81-D5FD-48A9-9878-9E426B5FC3E7}" type="presParOf" srcId="{D4548008-C82C-4D11-9EC2-65053B84763A}" destId="{D6497DCB-1E7E-4DAF-A53F-BD2D75B71D60}" srcOrd="5" destOrd="0" presId="urn:microsoft.com/office/officeart/2005/8/layout/vProcess5"/>
    <dgm:cxn modelId="{FD89D746-2BD6-493B-A1B7-A4C5EED27A26}" type="presParOf" srcId="{D4548008-C82C-4D11-9EC2-65053B84763A}" destId="{A003A731-B64B-4AB7-BE4F-5583CCE69533}" srcOrd="6" destOrd="0" presId="urn:microsoft.com/office/officeart/2005/8/layout/vProcess5"/>
    <dgm:cxn modelId="{72F5DF43-E513-4861-97CD-154BDCAB3EF8}" type="presParOf" srcId="{D4548008-C82C-4D11-9EC2-65053B84763A}" destId="{E1E92857-93C5-48D9-8B99-832B07467587}" srcOrd="7" destOrd="0" presId="urn:microsoft.com/office/officeart/2005/8/layout/vProcess5"/>
    <dgm:cxn modelId="{797912E5-44D2-4440-B7D7-6A7BBA804E27}" type="presParOf" srcId="{D4548008-C82C-4D11-9EC2-65053B84763A}" destId="{0912FDD5-CBFD-4BDA-AD4E-FC5A5F56B648}" srcOrd="8" destOrd="0" presId="urn:microsoft.com/office/officeart/2005/8/layout/vProcess5"/>
    <dgm:cxn modelId="{86BA0985-FA1B-440E-B03D-B5687A42CEBD}" type="presParOf" srcId="{D4548008-C82C-4D11-9EC2-65053B84763A}" destId="{DD0ED6F0-CA8B-4714-B56F-873FF7684F89}" srcOrd="9" destOrd="0" presId="urn:microsoft.com/office/officeart/2005/8/layout/vProcess5"/>
    <dgm:cxn modelId="{60B10310-9812-4960-91E5-7478E7783803}" type="presParOf" srcId="{D4548008-C82C-4D11-9EC2-65053B84763A}" destId="{A31E3C43-50AC-464E-B6C8-3DBD47099C0D}" srcOrd="10" destOrd="0" presId="urn:microsoft.com/office/officeart/2005/8/layout/vProcess5"/>
    <dgm:cxn modelId="{D1D19F85-0E6B-4722-B877-191B1B9C20D0}" type="presParOf" srcId="{D4548008-C82C-4D11-9EC2-65053B84763A}" destId="{01218251-F2C4-4EB0-9EC9-37B844E6BBC7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4247D6-B51F-4EE1-9BE1-2657B857F7D7}" type="doc">
      <dgm:prSet loTypeId="urn:microsoft.com/office/officeart/2005/8/layout/orgChart1" loCatId="hierarchy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0886B7B8-566C-4B4E-AB88-3A5631955973}">
      <dgm:prSet custT="1"/>
      <dgm:spPr/>
      <dgm:t>
        <a:bodyPr/>
        <a:lstStyle/>
        <a:p>
          <a:pPr rtl="0"/>
          <a:r>
            <a:rPr lang="es-E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rPr>
            <a:t>PROGRAMA ESTRATÉGICO PARA EL ASEGURAMIENTO DE LA CALIDAD</a:t>
          </a:r>
          <a:endParaRPr lang="es-ES" sz="14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EDF78B31-E192-4FC6-9AC3-027FC0D8BDFB}" type="parTrans" cxnId="{1A2ADF91-F1C6-4695-A541-13D4B602EC3B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A2D4D0FA-7461-4B37-B0D2-8C8EAF070251}" type="sibTrans" cxnId="{1A2ADF91-F1C6-4695-A541-13D4B602EC3B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1694ECE2-8574-4F3E-B3B8-3C4D9A4FF47D}">
      <dgm:prSet custT="1"/>
      <dgm:spPr/>
      <dgm:t>
        <a:bodyPr/>
        <a:lstStyle/>
        <a:p>
          <a:pPr rtl="0"/>
          <a:r>
            <a:rPr lang="es-EC" sz="1400" b="1">
              <a:solidFill>
                <a:schemeClr val="tx1"/>
              </a:solidFill>
              <a:latin typeface="Arial Narrow" panose="020B0606020202030204" pitchFamily="34" charset="0"/>
            </a:rPr>
            <a:t>DOCENCIA </a:t>
          </a:r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546B8F36-9E59-4E7E-AFEB-F9AD40E073A9}" type="parTrans" cxnId="{88A0F715-3AEE-4D39-83DB-2ADB08EF322F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89EEDBE2-0737-454D-9870-8CD478DBA718}" type="sibTrans" cxnId="{88A0F715-3AEE-4D39-83DB-2ADB08EF322F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133F1BC5-2D8A-483B-ABE9-449F5810FD70}">
      <dgm:prSet custT="1"/>
      <dgm:spPr/>
      <dgm:t>
        <a:bodyPr/>
        <a:lstStyle/>
        <a:p>
          <a:pPr rtl="0"/>
          <a:r>
            <a:rPr lang="es-EC" sz="1400" dirty="0">
              <a:solidFill>
                <a:schemeClr val="tx1"/>
              </a:solidFill>
              <a:latin typeface="Arial Narrow" panose="020B0606020202030204" pitchFamily="34" charset="0"/>
            </a:rPr>
            <a:t>Formación docente. </a:t>
          </a:r>
          <a:endParaRPr lang="es-ES" sz="14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301B29A4-DBB8-404A-9F04-88D1F2899C33}" type="parTrans" cxnId="{2AFB96FA-A7F1-4168-A88C-480F97871B6D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09B29760-6066-4153-AEC7-EA4B0E333A9C}" type="sibTrans" cxnId="{2AFB96FA-A7F1-4168-A88C-480F97871B6D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76AB8C3F-DF1C-4D08-9780-33272F0EDCDD}">
      <dgm:prSet custT="1"/>
      <dgm:spPr/>
      <dgm:t>
        <a:bodyPr/>
        <a:lstStyle/>
        <a:p>
          <a:pPr rtl="0"/>
          <a:r>
            <a:rPr lang="es-EC" sz="1400">
              <a:solidFill>
                <a:schemeClr val="tx1"/>
              </a:solidFill>
              <a:latin typeface="Arial Narrow" panose="020B0606020202030204" pitchFamily="34" charset="0"/>
            </a:rPr>
            <a:t>Criterios de selección docente. </a:t>
          </a:r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5BD8AA1-28E0-45B2-80BC-7724D141B45B}" type="parTrans" cxnId="{D1B87CCC-BE7E-4099-BC52-F62D234DD3B0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13C95C2D-2C2E-4B71-8908-8BCA89C6128A}" type="sibTrans" cxnId="{D1B87CCC-BE7E-4099-BC52-F62D234DD3B0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81A4DB41-5469-4BD8-B369-17BCE5106C1A}">
      <dgm:prSet custT="1"/>
      <dgm:spPr/>
      <dgm:t>
        <a:bodyPr/>
        <a:lstStyle/>
        <a:p>
          <a:pPr rtl="0"/>
          <a:r>
            <a:rPr lang="es-EC" sz="1400">
              <a:solidFill>
                <a:schemeClr val="tx1"/>
              </a:solidFill>
              <a:latin typeface="Arial Narrow" panose="020B0606020202030204" pitchFamily="34" charset="0"/>
            </a:rPr>
            <a:t>Evaluación docente. </a:t>
          </a:r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51AFE55C-4AC3-4567-8834-E0586A6E8AE8}" type="parTrans" cxnId="{7BA09DE5-4CE8-402A-933C-BD6338987AA6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F8CF9AE3-12F4-499F-AD87-010B27CC090A}" type="sibTrans" cxnId="{7BA09DE5-4CE8-402A-933C-BD6338987AA6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EED20186-600F-4234-BB2C-B5F08BB8D0AA}">
      <dgm:prSet custT="1"/>
      <dgm:spPr/>
      <dgm:t>
        <a:bodyPr/>
        <a:lstStyle/>
        <a:p>
          <a:pPr rtl="0"/>
          <a:r>
            <a:rPr lang="es-EC" sz="1400">
              <a:solidFill>
                <a:schemeClr val="tx1"/>
              </a:solidFill>
              <a:latin typeface="Arial Narrow" panose="020B0606020202030204" pitchFamily="34" charset="0"/>
            </a:rPr>
            <a:t>Educación Continua del profesorado </a:t>
          </a:r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99FDEA60-482B-462C-900F-6933EE421637}" type="parTrans" cxnId="{E52DEDFB-6A49-4F7B-82C1-C1641EA63A3B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0927D813-7667-447C-899C-B8743124A0E5}" type="sibTrans" cxnId="{E52DEDFB-6A49-4F7B-82C1-C1641EA63A3B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2FFC5AC-80D3-4963-AD15-73F6B4E6B10C}">
      <dgm:prSet custT="1"/>
      <dgm:spPr/>
      <dgm:t>
        <a:bodyPr/>
        <a:lstStyle/>
        <a:p>
          <a:pPr rtl="0"/>
          <a:r>
            <a:rPr lang="es-EC" sz="1400">
              <a:solidFill>
                <a:schemeClr val="tx1"/>
              </a:solidFill>
              <a:latin typeface="Arial Narrow" panose="020B0606020202030204" pitchFamily="34" charset="0"/>
            </a:rPr>
            <a:t>Reforma curricular de las carreras existentes según las necesidades del entorno</a:t>
          </a:r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E799E5EE-EE26-4B5F-A9C6-A8BBF9CD4F4F}" type="parTrans" cxnId="{F33163DB-D8D2-4417-BF52-124C1D7F98B4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565153E0-B3DE-4215-AED4-56BE298B55E1}" type="sibTrans" cxnId="{F33163DB-D8D2-4417-BF52-124C1D7F98B4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F733A2A-4E0A-4F3B-BB30-8E54F523FDBE}">
      <dgm:prSet custT="1"/>
      <dgm:spPr/>
      <dgm:t>
        <a:bodyPr/>
        <a:lstStyle/>
        <a:p>
          <a:pPr rtl="0"/>
          <a:r>
            <a:rPr lang="es-EC" sz="1400">
              <a:solidFill>
                <a:schemeClr val="tx1"/>
              </a:solidFill>
              <a:latin typeface="Arial Narrow" panose="020B0606020202030204" pitchFamily="34" charset="0"/>
            </a:rPr>
            <a:t>Diseño de nuevas carreras</a:t>
          </a:r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8B424AAC-AA62-4B54-81E7-2DA2FD22B42C}" type="parTrans" cxnId="{BF271D34-6C13-45D5-B12B-AC759DDF2958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999CE7C4-B7DC-4E92-BC5E-9271CD5FEFAF}" type="sibTrans" cxnId="{BF271D34-6C13-45D5-B12B-AC759DDF2958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2CCB891-F7EA-48A5-AD0C-1F2198781A24}">
      <dgm:prSet custT="1"/>
      <dgm:spPr/>
      <dgm:t>
        <a:bodyPr/>
        <a:lstStyle/>
        <a:p>
          <a:pPr rtl="0"/>
          <a:r>
            <a:rPr lang="es-EC" sz="1400">
              <a:solidFill>
                <a:schemeClr val="tx1"/>
              </a:solidFill>
              <a:latin typeface="Arial Narrow" panose="020B0606020202030204" pitchFamily="34" charset="0"/>
            </a:rPr>
            <a:t>Alianzas estratégicas con universidades </a:t>
          </a:r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59798516-FDB1-4704-B52C-128A7C2D5119}" type="parTrans" cxnId="{1B137055-A48F-4D4B-B322-5A0EB5EE958D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E5750957-FC76-469F-BB92-F8F39E966BFE}" type="sibTrans" cxnId="{1B137055-A48F-4D4B-B322-5A0EB5EE958D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1538C1DD-70A3-4027-B4B7-AC6E2AB33FD6}">
      <dgm:prSet custT="1"/>
      <dgm:spPr/>
      <dgm:t>
        <a:bodyPr/>
        <a:lstStyle/>
        <a:p>
          <a:pPr rtl="0"/>
          <a:r>
            <a:rPr lang="es-EC" sz="1400" b="1">
              <a:solidFill>
                <a:schemeClr val="tx1"/>
              </a:solidFill>
              <a:latin typeface="Arial Narrow" panose="020B0606020202030204" pitchFamily="34" charset="0"/>
            </a:rPr>
            <a:t>INVESTIGACIÓN</a:t>
          </a:r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07A7A67E-C722-47B5-88EA-C05AE7E7DDED}" type="parTrans" cxnId="{12514BA1-878D-426A-B31F-A6CB43C7150C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348EAA8C-74E7-41DF-B0C5-18C6F2F46963}" type="sibTrans" cxnId="{12514BA1-878D-426A-B31F-A6CB43C7150C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F8698307-D39C-4018-BBAE-26A1C48D6BE9}">
      <dgm:prSet custT="1"/>
      <dgm:spPr/>
      <dgm:t>
        <a:bodyPr/>
        <a:lstStyle/>
        <a:p>
          <a:pPr rtl="0"/>
          <a:r>
            <a:rPr lang="es-EC" sz="1400">
              <a:solidFill>
                <a:schemeClr val="tx1"/>
              </a:solidFill>
              <a:latin typeface="Arial Narrow" panose="020B0606020202030204" pitchFamily="34" charset="0"/>
            </a:rPr>
            <a:t>Planificación de la investigación </a:t>
          </a:r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132F738E-1439-4CEA-A6D8-0952553FAE72}" type="parTrans" cxnId="{61E31FA0-15A2-46EC-A789-BC5595E68606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DC804064-B1FE-4B6A-AD34-870DCADC999F}" type="sibTrans" cxnId="{61E31FA0-15A2-46EC-A789-BC5595E68606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EE67B28E-6183-4988-B97D-739EFE502ABC}">
      <dgm:prSet custT="1"/>
      <dgm:spPr/>
      <dgm:t>
        <a:bodyPr/>
        <a:lstStyle/>
        <a:p>
          <a:pPr rtl="0"/>
          <a:r>
            <a:rPr lang="es-EC" sz="1400">
              <a:solidFill>
                <a:schemeClr val="tx1"/>
              </a:solidFill>
              <a:latin typeface="Arial Narrow" panose="020B0606020202030204" pitchFamily="34" charset="0"/>
            </a:rPr>
            <a:t>Ejecución de la planificación </a:t>
          </a:r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EAE117AE-470F-4F0B-AA5E-1954C3B1EF8F}" type="parTrans" cxnId="{F2BE97FC-8EB5-41D8-BC58-01D640A97364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3E6176ED-92F0-4B41-B801-15DC5AB9B279}" type="sibTrans" cxnId="{F2BE97FC-8EB5-41D8-BC58-01D640A97364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C5BF4F72-A84C-4A8A-85F9-D3D9742964D2}">
      <dgm:prSet custT="1"/>
      <dgm:spPr/>
      <dgm:t>
        <a:bodyPr/>
        <a:lstStyle/>
        <a:p>
          <a:pPr rtl="0"/>
          <a:r>
            <a:rPr lang="es-EC" sz="1400">
              <a:solidFill>
                <a:schemeClr val="tx1"/>
              </a:solidFill>
              <a:latin typeface="Arial Narrow" panose="020B0606020202030204" pitchFamily="34" charset="0"/>
            </a:rPr>
            <a:t>Divulgación de las Investigación </a:t>
          </a:r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AD8AD584-29D9-4110-AAF0-0F2DF00C0078}" type="parTrans" cxnId="{AC393DDB-B750-4A1A-838F-712B92373606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AB1B79F4-39FA-46AE-A5B1-70E4F223D48C}" type="sibTrans" cxnId="{AC393DDB-B750-4A1A-838F-712B92373606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20515F1-D887-4E37-B5C3-01C6ECDE64CE}">
      <dgm:prSet custT="1"/>
      <dgm:spPr/>
      <dgm:t>
        <a:bodyPr/>
        <a:lstStyle/>
        <a:p>
          <a:pPr rtl="0"/>
          <a:r>
            <a:rPr lang="es-EC" sz="1400">
              <a:solidFill>
                <a:schemeClr val="tx1"/>
              </a:solidFill>
              <a:latin typeface="Arial Narrow" panose="020B0606020202030204" pitchFamily="34" charset="0"/>
            </a:rPr>
            <a:t>Capacitación docente </a:t>
          </a:r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8FA49E20-BEC1-4984-8EFB-3D10396C29C6}" type="parTrans" cxnId="{D6768603-7391-49ED-9C84-82F069AACFEF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C42D2CD-705B-4C95-8D8E-F99EFDE9CB6C}" type="sibTrans" cxnId="{D6768603-7391-49ED-9C84-82F069AACFEF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1F8ADF36-35DB-4696-83BA-FE713FC1BED2}">
      <dgm:prSet custT="1"/>
      <dgm:spPr/>
      <dgm:t>
        <a:bodyPr/>
        <a:lstStyle/>
        <a:p>
          <a:pPr rtl="0"/>
          <a:r>
            <a:rPr lang="es-EC" sz="1400">
              <a:solidFill>
                <a:schemeClr val="tx1"/>
              </a:solidFill>
              <a:latin typeface="Arial Narrow" panose="020B0606020202030204" pitchFamily="34" charset="0"/>
            </a:rPr>
            <a:t>Creación de espacios de divulgación </a:t>
          </a:r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B6BB8F87-0BDC-49FB-A193-A27FE01E85E5}" type="parTrans" cxnId="{6A57607A-2F20-47A7-9716-25D1F34FAAEE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A3114CA9-1A9F-4460-8688-D26F8A85FD8C}" type="sibTrans" cxnId="{6A57607A-2F20-47A7-9716-25D1F34FAAEE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61CB590-3C9F-4471-9CDD-BE712AD98432}">
      <dgm:prSet custT="1"/>
      <dgm:spPr/>
      <dgm:t>
        <a:bodyPr/>
        <a:lstStyle/>
        <a:p>
          <a:pPr rtl="0"/>
          <a:r>
            <a:rPr lang="es-EC" sz="1400">
              <a:solidFill>
                <a:schemeClr val="tx1"/>
              </a:solidFill>
              <a:latin typeface="Arial Narrow" panose="020B0606020202030204" pitchFamily="34" charset="0"/>
            </a:rPr>
            <a:t>Congreso de Innovación Tecnológica </a:t>
          </a:r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599C0938-2773-456B-9519-F3B1F1412A0A}" type="parTrans" cxnId="{0C6D2077-4613-433F-9573-A8ACD66BAE87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A24C755-A11B-4707-A741-F6687762AABB}" type="sibTrans" cxnId="{0C6D2077-4613-433F-9573-A8ACD66BAE87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E5F88B9-06DF-4288-AEA3-BA8363FD6070}">
      <dgm:prSet custT="1"/>
      <dgm:spPr/>
      <dgm:t>
        <a:bodyPr/>
        <a:lstStyle/>
        <a:p>
          <a:pPr rtl="0"/>
          <a:r>
            <a:rPr lang="es-EC" sz="1400">
              <a:solidFill>
                <a:schemeClr val="tx1"/>
              </a:solidFill>
              <a:latin typeface="Arial Narrow" panose="020B0606020202030204" pitchFamily="34" charset="0"/>
            </a:rPr>
            <a:t>Revista Converge Tech</a:t>
          </a:r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129A12F-5734-40D4-834F-B575A286045E}" type="parTrans" cxnId="{C8B45A42-868E-499B-80E8-576667F099C9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F4F6B74D-E474-4EC9-AEB5-D0053E677E74}" type="sibTrans" cxnId="{C8B45A42-868E-499B-80E8-576667F099C9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D2D163D2-0B8B-465D-861F-61E274A2909F}">
      <dgm:prSet custT="1"/>
      <dgm:spPr/>
      <dgm:t>
        <a:bodyPr/>
        <a:lstStyle/>
        <a:p>
          <a:pPr rtl="0"/>
          <a:r>
            <a:rPr lang="es-EC" sz="1400" b="1" dirty="0">
              <a:solidFill>
                <a:schemeClr val="tx1"/>
              </a:solidFill>
              <a:latin typeface="Arial Narrow" panose="020B0606020202030204" pitchFamily="34" charset="0"/>
            </a:rPr>
            <a:t>VINCULACIÓN</a:t>
          </a:r>
          <a:endParaRPr lang="es-ES" sz="14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38A31BE-3FCB-4EBC-ACAA-64D4E4C94936}" type="parTrans" cxnId="{890CFEEF-B60C-4393-96FB-EDDE09CC00E9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06606EB3-B065-4923-890E-C2AF3F6ED85F}" type="sibTrans" cxnId="{890CFEEF-B60C-4393-96FB-EDDE09CC00E9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5CEB5E87-A06B-4750-91F2-84A3A758463D}">
      <dgm:prSet custT="1"/>
      <dgm:spPr/>
      <dgm:t>
        <a:bodyPr/>
        <a:lstStyle/>
        <a:p>
          <a:pPr rtl="0"/>
          <a:r>
            <a:rPr lang="es-EC" sz="1400" dirty="0">
              <a:solidFill>
                <a:schemeClr val="tx1"/>
              </a:solidFill>
              <a:latin typeface="Arial Narrow" panose="020B0606020202030204" pitchFamily="34" charset="0"/>
            </a:rPr>
            <a:t>Planificación de la Vinculación. </a:t>
          </a:r>
        </a:p>
        <a:p>
          <a:pPr rtl="0"/>
          <a:r>
            <a:rPr lang="es-EC" sz="1400" dirty="0">
              <a:solidFill>
                <a:schemeClr val="tx1"/>
              </a:solidFill>
              <a:latin typeface="Arial Narrow" panose="020B0606020202030204" pitchFamily="34" charset="0"/>
            </a:rPr>
            <a:t>Convenios de cooperación interinstitucional. </a:t>
          </a:r>
          <a:endParaRPr lang="es-ES" sz="14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CEB7908-EDE2-4C94-AE4D-9A77DDE4A8B6}" type="parTrans" cxnId="{6734E5F9-F17F-434B-B4C0-C15BE564E990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1DC87C98-221B-4C25-9488-64127B6CEBBA}" type="sibTrans" cxnId="{6734E5F9-F17F-434B-B4C0-C15BE564E990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A9CC9EA8-E9CE-4BBF-ABE3-0E6BADD448BF}">
      <dgm:prSet custT="1"/>
      <dgm:spPr/>
      <dgm:t>
        <a:bodyPr/>
        <a:lstStyle/>
        <a:p>
          <a:pPr rtl="0"/>
          <a:r>
            <a:rPr lang="es-EC" sz="1400">
              <a:solidFill>
                <a:schemeClr val="tx1"/>
              </a:solidFill>
              <a:latin typeface="Arial Narrow" panose="020B0606020202030204" pitchFamily="34" charset="0"/>
            </a:rPr>
            <a:t>Espacios de vinculación/ Problemáticas/  Generación/ investigación e innovación. </a:t>
          </a:r>
          <a:endParaRPr lang="es-ES" sz="14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3CEC6760-6129-4CDE-BC58-E9AF26F47E94}" type="parTrans" cxnId="{23A51E47-4D85-42C8-9931-82AA4755F4E8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645F11AC-D701-4CE2-BA38-20C76AC0E047}" type="sibTrans" cxnId="{23A51E47-4D85-42C8-9931-82AA4755F4E8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0FF8436-10AD-4AB4-9EB1-3B0515B0C357}">
      <dgm:prSet custT="1"/>
      <dgm:spPr/>
      <dgm:t>
        <a:bodyPr/>
        <a:lstStyle/>
        <a:p>
          <a:pPr rtl="0"/>
          <a:r>
            <a:rPr lang="es-EC" sz="1400" dirty="0">
              <a:solidFill>
                <a:schemeClr val="tx1"/>
              </a:solidFill>
              <a:latin typeface="Arial Narrow" panose="020B0606020202030204" pitchFamily="34" charset="0"/>
            </a:rPr>
            <a:t>El PIENSA como mecanismo de integración e  innovación desde la vinculación. </a:t>
          </a:r>
          <a:endParaRPr lang="es-ES" sz="14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3AEE296B-C297-4AB1-BCB9-8657BA5D71CC}" type="parTrans" cxnId="{AC190A6D-DE9A-435E-ACF2-2CF6A64FEB42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5F8F5FD2-945A-4D35-9014-CE1E1AB449A9}" type="sibTrans" cxnId="{AC190A6D-DE9A-435E-ACF2-2CF6A64FEB42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E562AC1C-5624-4410-A7E7-5E1E40FF1B8D}">
      <dgm:prSet custT="1"/>
      <dgm:spPr/>
      <dgm:t>
        <a:bodyPr/>
        <a:lstStyle/>
        <a:p>
          <a:pPr rtl="0"/>
          <a:r>
            <a:rPr lang="es-EC" sz="1400" dirty="0">
              <a:solidFill>
                <a:schemeClr val="tx1"/>
              </a:solidFill>
              <a:latin typeface="Arial Narrow" panose="020B0606020202030204" pitchFamily="34" charset="0"/>
            </a:rPr>
            <a:t>Formación permanente del profesorado. </a:t>
          </a:r>
          <a:endParaRPr lang="es-ES" sz="14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886C5349-0971-43C0-992E-770AA940D2E6}" type="parTrans" cxnId="{B0AE7DF0-3EC8-4461-AD35-CF7F50AFD561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E670085A-F5EB-4CDE-9F47-C061CA839BD8}" type="sibTrans" cxnId="{B0AE7DF0-3EC8-4461-AD35-CF7F50AFD561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02D9E38D-D883-4DCB-B699-D5225D3BAE8B}">
      <dgm:prSet custT="1"/>
      <dgm:spPr/>
      <dgm:t>
        <a:bodyPr/>
        <a:lstStyle/>
        <a:p>
          <a:pPr rtl="0"/>
          <a:r>
            <a:rPr lang="es-EC" sz="1400" dirty="0">
              <a:solidFill>
                <a:schemeClr val="tx1"/>
              </a:solidFill>
              <a:latin typeface="Arial Narrow" panose="020B0606020202030204" pitchFamily="34" charset="0"/>
            </a:rPr>
            <a:t>Articulación permanente con las demás áreas sustantivas. </a:t>
          </a:r>
          <a:endParaRPr lang="es-ES" sz="14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81A84D0A-2002-4C75-BE1D-0CCB4235BE56}" type="parTrans" cxnId="{E49F6586-757E-49EF-A4DB-56D9E41F15E9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3A0BEC0F-BE10-4E96-B664-1158A4807A31}" type="sibTrans" cxnId="{E49F6586-757E-49EF-A4DB-56D9E41F15E9}">
      <dgm:prSet/>
      <dgm:spPr/>
      <dgm:t>
        <a:bodyPr/>
        <a:lstStyle/>
        <a:p>
          <a:endParaRPr lang="es-ES" sz="14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F73CB5EB-92C9-4229-9E7E-5D6F263558EF}" type="pres">
      <dgm:prSet presAssocID="{384247D6-B51F-4EE1-9BE1-2657B857F7D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5A6F79-F5A7-4704-832F-A1F9E61A4341}" type="pres">
      <dgm:prSet presAssocID="{0886B7B8-566C-4B4E-AB88-3A5631955973}" presName="hierRoot1" presStyleCnt="0">
        <dgm:presLayoutVars>
          <dgm:hierBranch val="init"/>
        </dgm:presLayoutVars>
      </dgm:prSet>
      <dgm:spPr/>
    </dgm:pt>
    <dgm:pt modelId="{09479325-E5D1-47FE-AE9D-E9A9AEF4984C}" type="pres">
      <dgm:prSet presAssocID="{0886B7B8-566C-4B4E-AB88-3A5631955973}" presName="rootComposite1" presStyleCnt="0"/>
      <dgm:spPr/>
    </dgm:pt>
    <dgm:pt modelId="{C4B5E644-0040-40D7-A8F0-C03AA88C004F}" type="pres">
      <dgm:prSet presAssocID="{0886B7B8-566C-4B4E-AB88-3A5631955973}" presName="rootText1" presStyleLbl="node0" presStyleIdx="0" presStyleCnt="1" custScaleX="489445">
        <dgm:presLayoutVars>
          <dgm:chPref val="3"/>
        </dgm:presLayoutVars>
      </dgm:prSet>
      <dgm:spPr/>
    </dgm:pt>
    <dgm:pt modelId="{F2A1EE1F-359D-4CBF-A94D-1D91FDE10A37}" type="pres">
      <dgm:prSet presAssocID="{0886B7B8-566C-4B4E-AB88-3A5631955973}" presName="rootConnector1" presStyleLbl="node1" presStyleIdx="0" presStyleCnt="0"/>
      <dgm:spPr/>
    </dgm:pt>
    <dgm:pt modelId="{5F37FC59-9479-4DCD-A583-5E347A6AE59B}" type="pres">
      <dgm:prSet presAssocID="{0886B7B8-566C-4B4E-AB88-3A5631955973}" presName="hierChild2" presStyleCnt="0"/>
      <dgm:spPr/>
    </dgm:pt>
    <dgm:pt modelId="{530E1AAA-11A1-4E74-BF92-8A8A0C2A34A7}" type="pres">
      <dgm:prSet presAssocID="{546B8F36-9E59-4E7E-AFEB-F9AD40E073A9}" presName="Name37" presStyleLbl="parChTrans1D2" presStyleIdx="0" presStyleCnt="3"/>
      <dgm:spPr/>
    </dgm:pt>
    <dgm:pt modelId="{A0F417D2-A4C4-4625-86C3-8AA79FE7BEE3}" type="pres">
      <dgm:prSet presAssocID="{1694ECE2-8574-4F3E-B3B8-3C4D9A4FF47D}" presName="hierRoot2" presStyleCnt="0">
        <dgm:presLayoutVars>
          <dgm:hierBranch val="init"/>
        </dgm:presLayoutVars>
      </dgm:prSet>
      <dgm:spPr/>
    </dgm:pt>
    <dgm:pt modelId="{648E146A-22F8-4E30-BAA4-88C3B021CFFA}" type="pres">
      <dgm:prSet presAssocID="{1694ECE2-8574-4F3E-B3B8-3C4D9A4FF47D}" presName="rootComposite" presStyleCnt="0"/>
      <dgm:spPr/>
    </dgm:pt>
    <dgm:pt modelId="{F7A11418-E6E9-46C0-ADD6-2F714499894E}" type="pres">
      <dgm:prSet presAssocID="{1694ECE2-8574-4F3E-B3B8-3C4D9A4FF47D}" presName="rootText" presStyleLbl="node2" presStyleIdx="0" presStyleCnt="3" custScaleX="393136">
        <dgm:presLayoutVars>
          <dgm:chPref val="3"/>
        </dgm:presLayoutVars>
      </dgm:prSet>
      <dgm:spPr/>
    </dgm:pt>
    <dgm:pt modelId="{5EAAA277-B056-4E80-A62C-AA95BE4BAA52}" type="pres">
      <dgm:prSet presAssocID="{1694ECE2-8574-4F3E-B3B8-3C4D9A4FF47D}" presName="rootConnector" presStyleLbl="node2" presStyleIdx="0" presStyleCnt="3"/>
      <dgm:spPr/>
    </dgm:pt>
    <dgm:pt modelId="{853FC8A3-8235-4CFB-BEBA-8EFE73B4980B}" type="pres">
      <dgm:prSet presAssocID="{1694ECE2-8574-4F3E-B3B8-3C4D9A4FF47D}" presName="hierChild4" presStyleCnt="0"/>
      <dgm:spPr/>
    </dgm:pt>
    <dgm:pt modelId="{1FC0B3EB-ABC3-4DFE-8155-80AD0FDF74C8}" type="pres">
      <dgm:prSet presAssocID="{301B29A4-DBB8-404A-9F04-88D1F2899C33}" presName="Name37" presStyleLbl="parChTrans1D3" presStyleIdx="0" presStyleCnt="19"/>
      <dgm:spPr/>
    </dgm:pt>
    <dgm:pt modelId="{0B3F8B33-CDD7-44B2-966B-9FEAE8B10F61}" type="pres">
      <dgm:prSet presAssocID="{133F1BC5-2D8A-483B-ABE9-449F5810FD70}" presName="hierRoot2" presStyleCnt="0">
        <dgm:presLayoutVars>
          <dgm:hierBranch val="init"/>
        </dgm:presLayoutVars>
      </dgm:prSet>
      <dgm:spPr/>
    </dgm:pt>
    <dgm:pt modelId="{6FBE603A-030C-46FC-AA3A-1E4251835DA4}" type="pres">
      <dgm:prSet presAssocID="{133F1BC5-2D8A-483B-ABE9-449F5810FD70}" presName="rootComposite" presStyleCnt="0"/>
      <dgm:spPr/>
    </dgm:pt>
    <dgm:pt modelId="{9820DAC2-37BF-46FA-8F57-B8156C0FA29A}" type="pres">
      <dgm:prSet presAssocID="{133F1BC5-2D8A-483B-ABE9-449F5810FD70}" presName="rootText" presStyleLbl="node3" presStyleIdx="0" presStyleCnt="19" custScaleX="416892" custLinFactNeighborY="852">
        <dgm:presLayoutVars>
          <dgm:chPref val="3"/>
        </dgm:presLayoutVars>
      </dgm:prSet>
      <dgm:spPr/>
    </dgm:pt>
    <dgm:pt modelId="{2247C8C8-242D-4A69-A9A7-A2294068B26A}" type="pres">
      <dgm:prSet presAssocID="{133F1BC5-2D8A-483B-ABE9-449F5810FD70}" presName="rootConnector" presStyleLbl="node3" presStyleIdx="0" presStyleCnt="19"/>
      <dgm:spPr/>
    </dgm:pt>
    <dgm:pt modelId="{267F386C-379B-44FF-8E8C-5DE1E7790268}" type="pres">
      <dgm:prSet presAssocID="{133F1BC5-2D8A-483B-ABE9-449F5810FD70}" presName="hierChild4" presStyleCnt="0"/>
      <dgm:spPr/>
    </dgm:pt>
    <dgm:pt modelId="{46498F5B-EE93-44A1-B3EC-9FC5EAC61A5F}" type="pres">
      <dgm:prSet presAssocID="{133F1BC5-2D8A-483B-ABE9-449F5810FD70}" presName="hierChild5" presStyleCnt="0"/>
      <dgm:spPr/>
    </dgm:pt>
    <dgm:pt modelId="{6851915A-47D6-4F8F-BD14-1431D8F08A4C}" type="pres">
      <dgm:prSet presAssocID="{25BD8AA1-28E0-45B2-80BC-7724D141B45B}" presName="Name37" presStyleLbl="parChTrans1D3" presStyleIdx="1" presStyleCnt="19"/>
      <dgm:spPr/>
    </dgm:pt>
    <dgm:pt modelId="{EA933051-D0DE-4B90-894B-F77AB087624D}" type="pres">
      <dgm:prSet presAssocID="{76AB8C3F-DF1C-4D08-9780-33272F0EDCDD}" presName="hierRoot2" presStyleCnt="0">
        <dgm:presLayoutVars>
          <dgm:hierBranch val="init"/>
        </dgm:presLayoutVars>
      </dgm:prSet>
      <dgm:spPr/>
    </dgm:pt>
    <dgm:pt modelId="{B33FE1AB-47CB-4B28-B75F-7775C7DDCC72}" type="pres">
      <dgm:prSet presAssocID="{76AB8C3F-DF1C-4D08-9780-33272F0EDCDD}" presName="rootComposite" presStyleCnt="0"/>
      <dgm:spPr/>
    </dgm:pt>
    <dgm:pt modelId="{6D358BCB-F40C-4AAB-B1F9-AEEFACF23683}" type="pres">
      <dgm:prSet presAssocID="{76AB8C3F-DF1C-4D08-9780-33272F0EDCDD}" presName="rootText" presStyleLbl="node3" presStyleIdx="1" presStyleCnt="19" custScaleX="416892" custLinFactNeighborY="852">
        <dgm:presLayoutVars>
          <dgm:chPref val="3"/>
        </dgm:presLayoutVars>
      </dgm:prSet>
      <dgm:spPr/>
    </dgm:pt>
    <dgm:pt modelId="{27FFA16F-2670-4E80-A8EC-83E18BA78184}" type="pres">
      <dgm:prSet presAssocID="{76AB8C3F-DF1C-4D08-9780-33272F0EDCDD}" presName="rootConnector" presStyleLbl="node3" presStyleIdx="1" presStyleCnt="19"/>
      <dgm:spPr/>
    </dgm:pt>
    <dgm:pt modelId="{8D5E4CCD-EC11-430C-9B7A-7DBDD6EBA027}" type="pres">
      <dgm:prSet presAssocID="{76AB8C3F-DF1C-4D08-9780-33272F0EDCDD}" presName="hierChild4" presStyleCnt="0"/>
      <dgm:spPr/>
    </dgm:pt>
    <dgm:pt modelId="{DF7FD872-8052-41E0-9E58-7CC2F69FE9C8}" type="pres">
      <dgm:prSet presAssocID="{76AB8C3F-DF1C-4D08-9780-33272F0EDCDD}" presName="hierChild5" presStyleCnt="0"/>
      <dgm:spPr/>
    </dgm:pt>
    <dgm:pt modelId="{EF2FE235-A331-461C-96CF-03DC02D3F1B1}" type="pres">
      <dgm:prSet presAssocID="{51AFE55C-4AC3-4567-8834-E0586A6E8AE8}" presName="Name37" presStyleLbl="parChTrans1D3" presStyleIdx="2" presStyleCnt="19"/>
      <dgm:spPr/>
    </dgm:pt>
    <dgm:pt modelId="{6CA32EC6-8869-44F7-A1F2-9F2F307F9E45}" type="pres">
      <dgm:prSet presAssocID="{81A4DB41-5469-4BD8-B369-17BCE5106C1A}" presName="hierRoot2" presStyleCnt="0">
        <dgm:presLayoutVars>
          <dgm:hierBranch val="init"/>
        </dgm:presLayoutVars>
      </dgm:prSet>
      <dgm:spPr/>
    </dgm:pt>
    <dgm:pt modelId="{36714604-E785-4D6E-A0EB-B3BDEACC6FDA}" type="pres">
      <dgm:prSet presAssocID="{81A4DB41-5469-4BD8-B369-17BCE5106C1A}" presName="rootComposite" presStyleCnt="0"/>
      <dgm:spPr/>
    </dgm:pt>
    <dgm:pt modelId="{756E46F5-C337-4748-888B-73FA503DB95A}" type="pres">
      <dgm:prSet presAssocID="{81A4DB41-5469-4BD8-B369-17BCE5106C1A}" presName="rootText" presStyleLbl="node3" presStyleIdx="2" presStyleCnt="19" custScaleX="416892" custLinFactNeighborY="852">
        <dgm:presLayoutVars>
          <dgm:chPref val="3"/>
        </dgm:presLayoutVars>
      </dgm:prSet>
      <dgm:spPr/>
    </dgm:pt>
    <dgm:pt modelId="{50B507C1-7DFB-4702-AB3D-B4F29D9B7616}" type="pres">
      <dgm:prSet presAssocID="{81A4DB41-5469-4BD8-B369-17BCE5106C1A}" presName="rootConnector" presStyleLbl="node3" presStyleIdx="2" presStyleCnt="19"/>
      <dgm:spPr/>
    </dgm:pt>
    <dgm:pt modelId="{DC59E996-8F2D-469B-AC25-4AC5FD2ACC4F}" type="pres">
      <dgm:prSet presAssocID="{81A4DB41-5469-4BD8-B369-17BCE5106C1A}" presName="hierChild4" presStyleCnt="0"/>
      <dgm:spPr/>
    </dgm:pt>
    <dgm:pt modelId="{CA9B29D1-BA8E-4C04-A000-D4509D67E13B}" type="pres">
      <dgm:prSet presAssocID="{81A4DB41-5469-4BD8-B369-17BCE5106C1A}" presName="hierChild5" presStyleCnt="0"/>
      <dgm:spPr/>
    </dgm:pt>
    <dgm:pt modelId="{2CF3E19C-D0DE-464A-9C49-E5D876F9C47B}" type="pres">
      <dgm:prSet presAssocID="{99FDEA60-482B-462C-900F-6933EE421637}" presName="Name37" presStyleLbl="parChTrans1D3" presStyleIdx="3" presStyleCnt="19"/>
      <dgm:spPr/>
    </dgm:pt>
    <dgm:pt modelId="{5331249A-E588-4A8F-8085-C7982D1AB5A3}" type="pres">
      <dgm:prSet presAssocID="{EED20186-600F-4234-BB2C-B5F08BB8D0AA}" presName="hierRoot2" presStyleCnt="0">
        <dgm:presLayoutVars>
          <dgm:hierBranch val="init"/>
        </dgm:presLayoutVars>
      </dgm:prSet>
      <dgm:spPr/>
    </dgm:pt>
    <dgm:pt modelId="{26AE031D-66A6-470F-89B3-860513DD28CD}" type="pres">
      <dgm:prSet presAssocID="{EED20186-600F-4234-BB2C-B5F08BB8D0AA}" presName="rootComposite" presStyleCnt="0"/>
      <dgm:spPr/>
    </dgm:pt>
    <dgm:pt modelId="{B3BE7218-FFF5-4FBC-9080-83C506A59DE8}" type="pres">
      <dgm:prSet presAssocID="{EED20186-600F-4234-BB2C-B5F08BB8D0AA}" presName="rootText" presStyleLbl="node3" presStyleIdx="3" presStyleCnt="19" custScaleX="416892" custLinFactNeighborY="852">
        <dgm:presLayoutVars>
          <dgm:chPref val="3"/>
        </dgm:presLayoutVars>
      </dgm:prSet>
      <dgm:spPr/>
    </dgm:pt>
    <dgm:pt modelId="{10929392-BDD2-442D-8337-1E9F95DA216B}" type="pres">
      <dgm:prSet presAssocID="{EED20186-600F-4234-BB2C-B5F08BB8D0AA}" presName="rootConnector" presStyleLbl="node3" presStyleIdx="3" presStyleCnt="19"/>
      <dgm:spPr/>
    </dgm:pt>
    <dgm:pt modelId="{B88C6F25-8A95-4896-83F8-244479E2D2E4}" type="pres">
      <dgm:prSet presAssocID="{EED20186-600F-4234-BB2C-B5F08BB8D0AA}" presName="hierChild4" presStyleCnt="0"/>
      <dgm:spPr/>
    </dgm:pt>
    <dgm:pt modelId="{95A45DD1-4E19-48C2-B81C-759087FECF6D}" type="pres">
      <dgm:prSet presAssocID="{EED20186-600F-4234-BB2C-B5F08BB8D0AA}" presName="hierChild5" presStyleCnt="0"/>
      <dgm:spPr/>
    </dgm:pt>
    <dgm:pt modelId="{4A825D37-4BEB-4E98-84AD-FD84B319473F}" type="pres">
      <dgm:prSet presAssocID="{E799E5EE-EE26-4B5F-A9C6-A8BBF9CD4F4F}" presName="Name37" presStyleLbl="parChTrans1D3" presStyleIdx="4" presStyleCnt="19"/>
      <dgm:spPr/>
    </dgm:pt>
    <dgm:pt modelId="{93F42D4E-6A3B-4035-AEB8-6C9971D133FB}" type="pres">
      <dgm:prSet presAssocID="{42FFC5AC-80D3-4963-AD15-73F6B4E6B10C}" presName="hierRoot2" presStyleCnt="0">
        <dgm:presLayoutVars>
          <dgm:hierBranch val="init"/>
        </dgm:presLayoutVars>
      </dgm:prSet>
      <dgm:spPr/>
    </dgm:pt>
    <dgm:pt modelId="{E7A9912B-3516-489E-8A4B-FE56158F53CE}" type="pres">
      <dgm:prSet presAssocID="{42FFC5AC-80D3-4963-AD15-73F6B4E6B10C}" presName="rootComposite" presStyleCnt="0"/>
      <dgm:spPr/>
    </dgm:pt>
    <dgm:pt modelId="{E131A4B1-C1F9-468E-9A2F-61B9D93FC8AF}" type="pres">
      <dgm:prSet presAssocID="{42FFC5AC-80D3-4963-AD15-73F6B4E6B10C}" presName="rootText" presStyleLbl="node3" presStyleIdx="4" presStyleCnt="19" custScaleX="416892" custLinFactNeighborY="852">
        <dgm:presLayoutVars>
          <dgm:chPref val="3"/>
        </dgm:presLayoutVars>
      </dgm:prSet>
      <dgm:spPr/>
    </dgm:pt>
    <dgm:pt modelId="{30921CCE-56EE-40AD-B107-C89724F6D40E}" type="pres">
      <dgm:prSet presAssocID="{42FFC5AC-80D3-4963-AD15-73F6B4E6B10C}" presName="rootConnector" presStyleLbl="node3" presStyleIdx="4" presStyleCnt="19"/>
      <dgm:spPr/>
    </dgm:pt>
    <dgm:pt modelId="{87DB7CAB-3AD1-4B91-BFF4-9C375651A378}" type="pres">
      <dgm:prSet presAssocID="{42FFC5AC-80D3-4963-AD15-73F6B4E6B10C}" presName="hierChild4" presStyleCnt="0"/>
      <dgm:spPr/>
    </dgm:pt>
    <dgm:pt modelId="{A3572184-BF94-4A3D-963F-E63C75C77877}" type="pres">
      <dgm:prSet presAssocID="{42FFC5AC-80D3-4963-AD15-73F6B4E6B10C}" presName="hierChild5" presStyleCnt="0"/>
      <dgm:spPr/>
    </dgm:pt>
    <dgm:pt modelId="{01479058-0CFD-47C1-8E40-8EC69E17F6F2}" type="pres">
      <dgm:prSet presAssocID="{8B424AAC-AA62-4B54-81E7-2DA2FD22B42C}" presName="Name37" presStyleLbl="parChTrans1D3" presStyleIdx="5" presStyleCnt="19"/>
      <dgm:spPr/>
    </dgm:pt>
    <dgm:pt modelId="{C36CF36F-1726-4230-AEE5-D16A0BE9838E}" type="pres">
      <dgm:prSet presAssocID="{4F733A2A-4E0A-4F3B-BB30-8E54F523FDBE}" presName="hierRoot2" presStyleCnt="0">
        <dgm:presLayoutVars>
          <dgm:hierBranch val="init"/>
        </dgm:presLayoutVars>
      </dgm:prSet>
      <dgm:spPr/>
    </dgm:pt>
    <dgm:pt modelId="{00F894C0-0A16-4A97-B218-1C60EA72DBED}" type="pres">
      <dgm:prSet presAssocID="{4F733A2A-4E0A-4F3B-BB30-8E54F523FDBE}" presName="rootComposite" presStyleCnt="0"/>
      <dgm:spPr/>
    </dgm:pt>
    <dgm:pt modelId="{CBBCC553-C20A-4CC6-B143-080069DCBFFE}" type="pres">
      <dgm:prSet presAssocID="{4F733A2A-4E0A-4F3B-BB30-8E54F523FDBE}" presName="rootText" presStyleLbl="node3" presStyleIdx="5" presStyleCnt="19" custScaleX="416892" custLinFactNeighborY="852">
        <dgm:presLayoutVars>
          <dgm:chPref val="3"/>
        </dgm:presLayoutVars>
      </dgm:prSet>
      <dgm:spPr/>
    </dgm:pt>
    <dgm:pt modelId="{C985FD6D-67FD-4F5D-B0A0-9741D5E0D83A}" type="pres">
      <dgm:prSet presAssocID="{4F733A2A-4E0A-4F3B-BB30-8E54F523FDBE}" presName="rootConnector" presStyleLbl="node3" presStyleIdx="5" presStyleCnt="19"/>
      <dgm:spPr/>
    </dgm:pt>
    <dgm:pt modelId="{68DBD5CA-03AA-46CF-BD69-0114993E621B}" type="pres">
      <dgm:prSet presAssocID="{4F733A2A-4E0A-4F3B-BB30-8E54F523FDBE}" presName="hierChild4" presStyleCnt="0"/>
      <dgm:spPr/>
    </dgm:pt>
    <dgm:pt modelId="{2668B7AE-7FA1-4820-AF2A-80414C7D5A5F}" type="pres">
      <dgm:prSet presAssocID="{4F733A2A-4E0A-4F3B-BB30-8E54F523FDBE}" presName="hierChild5" presStyleCnt="0"/>
      <dgm:spPr/>
    </dgm:pt>
    <dgm:pt modelId="{FCB4EC5C-ABCF-44EE-8FD4-4D5ABD8213E3}" type="pres">
      <dgm:prSet presAssocID="{59798516-FDB1-4704-B52C-128A7C2D5119}" presName="Name37" presStyleLbl="parChTrans1D3" presStyleIdx="6" presStyleCnt="19"/>
      <dgm:spPr/>
    </dgm:pt>
    <dgm:pt modelId="{0589C49F-216B-4FCB-9442-E48F90E2709F}" type="pres">
      <dgm:prSet presAssocID="{42CCB891-F7EA-48A5-AD0C-1F2198781A24}" presName="hierRoot2" presStyleCnt="0">
        <dgm:presLayoutVars>
          <dgm:hierBranch val="init"/>
        </dgm:presLayoutVars>
      </dgm:prSet>
      <dgm:spPr/>
    </dgm:pt>
    <dgm:pt modelId="{3EB211A8-049F-4BB7-AD79-21D4D0069E23}" type="pres">
      <dgm:prSet presAssocID="{42CCB891-F7EA-48A5-AD0C-1F2198781A24}" presName="rootComposite" presStyleCnt="0"/>
      <dgm:spPr/>
    </dgm:pt>
    <dgm:pt modelId="{D0ABA1F1-9B9D-4190-9B67-C8053C0BE333}" type="pres">
      <dgm:prSet presAssocID="{42CCB891-F7EA-48A5-AD0C-1F2198781A24}" presName="rootText" presStyleLbl="node3" presStyleIdx="6" presStyleCnt="19" custScaleX="416892" custLinFactNeighborY="570">
        <dgm:presLayoutVars>
          <dgm:chPref val="3"/>
        </dgm:presLayoutVars>
      </dgm:prSet>
      <dgm:spPr/>
    </dgm:pt>
    <dgm:pt modelId="{B3D8B7FE-1904-4302-86A2-36BA0CF56129}" type="pres">
      <dgm:prSet presAssocID="{42CCB891-F7EA-48A5-AD0C-1F2198781A24}" presName="rootConnector" presStyleLbl="node3" presStyleIdx="6" presStyleCnt="19"/>
      <dgm:spPr/>
    </dgm:pt>
    <dgm:pt modelId="{8EA4CADA-22EA-46AB-84DC-0CF5A48BE618}" type="pres">
      <dgm:prSet presAssocID="{42CCB891-F7EA-48A5-AD0C-1F2198781A24}" presName="hierChild4" presStyleCnt="0"/>
      <dgm:spPr/>
    </dgm:pt>
    <dgm:pt modelId="{96438F9D-6E39-46E4-ABCE-16405E0AB94F}" type="pres">
      <dgm:prSet presAssocID="{42CCB891-F7EA-48A5-AD0C-1F2198781A24}" presName="hierChild5" presStyleCnt="0"/>
      <dgm:spPr/>
    </dgm:pt>
    <dgm:pt modelId="{F390561E-5B42-4982-8230-7E2FA3B0DE6A}" type="pres">
      <dgm:prSet presAssocID="{1694ECE2-8574-4F3E-B3B8-3C4D9A4FF47D}" presName="hierChild5" presStyleCnt="0"/>
      <dgm:spPr/>
    </dgm:pt>
    <dgm:pt modelId="{20074DEA-CE43-402E-B10B-E39B07F03B32}" type="pres">
      <dgm:prSet presAssocID="{07A7A67E-C722-47B5-88EA-C05AE7E7DDED}" presName="Name37" presStyleLbl="parChTrans1D2" presStyleIdx="1" presStyleCnt="3"/>
      <dgm:spPr/>
    </dgm:pt>
    <dgm:pt modelId="{14CDBF0A-CBAE-43E6-884C-A19D9AF6CE19}" type="pres">
      <dgm:prSet presAssocID="{1538C1DD-70A3-4027-B4B7-AC6E2AB33FD6}" presName="hierRoot2" presStyleCnt="0">
        <dgm:presLayoutVars>
          <dgm:hierBranch val="init"/>
        </dgm:presLayoutVars>
      </dgm:prSet>
      <dgm:spPr/>
    </dgm:pt>
    <dgm:pt modelId="{226CE631-1BEC-4F37-AFA9-7AA568DF4E3D}" type="pres">
      <dgm:prSet presAssocID="{1538C1DD-70A3-4027-B4B7-AC6E2AB33FD6}" presName="rootComposite" presStyleCnt="0"/>
      <dgm:spPr/>
    </dgm:pt>
    <dgm:pt modelId="{9982013C-D0EB-44F9-9780-8C859738ED2B}" type="pres">
      <dgm:prSet presAssocID="{1538C1DD-70A3-4027-B4B7-AC6E2AB33FD6}" presName="rootText" presStyleLbl="node2" presStyleIdx="1" presStyleCnt="3" custScaleX="393136">
        <dgm:presLayoutVars>
          <dgm:chPref val="3"/>
        </dgm:presLayoutVars>
      </dgm:prSet>
      <dgm:spPr/>
    </dgm:pt>
    <dgm:pt modelId="{456FE88A-546A-45DB-AD08-45BCEDFE10F0}" type="pres">
      <dgm:prSet presAssocID="{1538C1DD-70A3-4027-B4B7-AC6E2AB33FD6}" presName="rootConnector" presStyleLbl="node2" presStyleIdx="1" presStyleCnt="3"/>
      <dgm:spPr/>
    </dgm:pt>
    <dgm:pt modelId="{3FA15F93-9821-4145-A813-2C1FC6297887}" type="pres">
      <dgm:prSet presAssocID="{1538C1DD-70A3-4027-B4B7-AC6E2AB33FD6}" presName="hierChild4" presStyleCnt="0"/>
      <dgm:spPr/>
    </dgm:pt>
    <dgm:pt modelId="{6DD46ADC-E8D6-4CE4-BDB6-EC3E2A1136EF}" type="pres">
      <dgm:prSet presAssocID="{132F738E-1439-4CEA-A6D8-0952553FAE72}" presName="Name37" presStyleLbl="parChTrans1D3" presStyleIdx="7" presStyleCnt="19"/>
      <dgm:spPr/>
    </dgm:pt>
    <dgm:pt modelId="{79E2AB08-4ACC-431A-B988-25130117A764}" type="pres">
      <dgm:prSet presAssocID="{F8698307-D39C-4018-BBAE-26A1C48D6BE9}" presName="hierRoot2" presStyleCnt="0">
        <dgm:presLayoutVars>
          <dgm:hierBranch val="init"/>
        </dgm:presLayoutVars>
      </dgm:prSet>
      <dgm:spPr/>
    </dgm:pt>
    <dgm:pt modelId="{02C0EAD4-334F-4F35-965A-A191CB643EFA}" type="pres">
      <dgm:prSet presAssocID="{F8698307-D39C-4018-BBAE-26A1C48D6BE9}" presName="rootComposite" presStyleCnt="0"/>
      <dgm:spPr/>
    </dgm:pt>
    <dgm:pt modelId="{9217A45E-FE32-4832-9089-3E013BA19B27}" type="pres">
      <dgm:prSet presAssocID="{F8698307-D39C-4018-BBAE-26A1C48D6BE9}" presName="rootText" presStyleLbl="node3" presStyleIdx="7" presStyleCnt="19" custScaleX="416892" custLinFactNeighborY="0">
        <dgm:presLayoutVars>
          <dgm:chPref val="3"/>
        </dgm:presLayoutVars>
      </dgm:prSet>
      <dgm:spPr/>
    </dgm:pt>
    <dgm:pt modelId="{2A47EB2D-65E6-4673-9030-A4C7E4787043}" type="pres">
      <dgm:prSet presAssocID="{F8698307-D39C-4018-BBAE-26A1C48D6BE9}" presName="rootConnector" presStyleLbl="node3" presStyleIdx="7" presStyleCnt="19"/>
      <dgm:spPr/>
    </dgm:pt>
    <dgm:pt modelId="{383ADB2E-524A-47DC-9118-0C426D997CC5}" type="pres">
      <dgm:prSet presAssocID="{F8698307-D39C-4018-BBAE-26A1C48D6BE9}" presName="hierChild4" presStyleCnt="0"/>
      <dgm:spPr/>
    </dgm:pt>
    <dgm:pt modelId="{B26E238A-9AF2-488E-A966-0316D324A576}" type="pres">
      <dgm:prSet presAssocID="{F8698307-D39C-4018-BBAE-26A1C48D6BE9}" presName="hierChild5" presStyleCnt="0"/>
      <dgm:spPr/>
    </dgm:pt>
    <dgm:pt modelId="{99E26115-4B05-49D4-A254-4B57741FAA7F}" type="pres">
      <dgm:prSet presAssocID="{EAE117AE-470F-4F0B-AA5E-1954C3B1EF8F}" presName="Name37" presStyleLbl="parChTrans1D3" presStyleIdx="8" presStyleCnt="19"/>
      <dgm:spPr/>
    </dgm:pt>
    <dgm:pt modelId="{E054F210-B68D-432F-8CDA-761936E8897F}" type="pres">
      <dgm:prSet presAssocID="{EE67B28E-6183-4988-B97D-739EFE502ABC}" presName="hierRoot2" presStyleCnt="0">
        <dgm:presLayoutVars>
          <dgm:hierBranch val="init"/>
        </dgm:presLayoutVars>
      </dgm:prSet>
      <dgm:spPr/>
    </dgm:pt>
    <dgm:pt modelId="{D1ABDBE0-AE2A-4FD5-9B1E-62AFB8C84B5C}" type="pres">
      <dgm:prSet presAssocID="{EE67B28E-6183-4988-B97D-739EFE502ABC}" presName="rootComposite" presStyleCnt="0"/>
      <dgm:spPr/>
    </dgm:pt>
    <dgm:pt modelId="{529C4E41-A89F-46C7-868A-4FBACFAD3967}" type="pres">
      <dgm:prSet presAssocID="{EE67B28E-6183-4988-B97D-739EFE502ABC}" presName="rootText" presStyleLbl="node3" presStyleIdx="8" presStyleCnt="19" custScaleX="416892" custLinFactNeighborY="0">
        <dgm:presLayoutVars>
          <dgm:chPref val="3"/>
        </dgm:presLayoutVars>
      </dgm:prSet>
      <dgm:spPr/>
    </dgm:pt>
    <dgm:pt modelId="{9DB4FE57-FE26-4AA9-8463-D37CD6A4BD3A}" type="pres">
      <dgm:prSet presAssocID="{EE67B28E-6183-4988-B97D-739EFE502ABC}" presName="rootConnector" presStyleLbl="node3" presStyleIdx="8" presStyleCnt="19"/>
      <dgm:spPr/>
    </dgm:pt>
    <dgm:pt modelId="{99D36A27-40CB-4219-AC2B-9A61EFBFA416}" type="pres">
      <dgm:prSet presAssocID="{EE67B28E-6183-4988-B97D-739EFE502ABC}" presName="hierChild4" presStyleCnt="0"/>
      <dgm:spPr/>
    </dgm:pt>
    <dgm:pt modelId="{549DFF8D-2FF3-48A4-AF65-603BD0A6B618}" type="pres">
      <dgm:prSet presAssocID="{EE67B28E-6183-4988-B97D-739EFE502ABC}" presName="hierChild5" presStyleCnt="0"/>
      <dgm:spPr/>
    </dgm:pt>
    <dgm:pt modelId="{B9A7BE98-06D1-4D9B-AE3C-80F7E498ED96}" type="pres">
      <dgm:prSet presAssocID="{AD8AD584-29D9-4110-AAF0-0F2DF00C0078}" presName="Name37" presStyleLbl="parChTrans1D3" presStyleIdx="9" presStyleCnt="19"/>
      <dgm:spPr/>
    </dgm:pt>
    <dgm:pt modelId="{1537C2D6-5083-408F-8E7E-5E5B5CA74B3D}" type="pres">
      <dgm:prSet presAssocID="{C5BF4F72-A84C-4A8A-85F9-D3D9742964D2}" presName="hierRoot2" presStyleCnt="0">
        <dgm:presLayoutVars>
          <dgm:hierBranch val="init"/>
        </dgm:presLayoutVars>
      </dgm:prSet>
      <dgm:spPr/>
    </dgm:pt>
    <dgm:pt modelId="{0DDFFF67-873C-45BB-8F71-90D8D9FE3372}" type="pres">
      <dgm:prSet presAssocID="{C5BF4F72-A84C-4A8A-85F9-D3D9742964D2}" presName="rootComposite" presStyleCnt="0"/>
      <dgm:spPr/>
    </dgm:pt>
    <dgm:pt modelId="{E5C65FEC-75AA-48BF-901A-284649C4BA4F}" type="pres">
      <dgm:prSet presAssocID="{C5BF4F72-A84C-4A8A-85F9-D3D9742964D2}" presName="rootText" presStyleLbl="node3" presStyleIdx="9" presStyleCnt="19" custScaleX="416892">
        <dgm:presLayoutVars>
          <dgm:chPref val="3"/>
        </dgm:presLayoutVars>
      </dgm:prSet>
      <dgm:spPr/>
    </dgm:pt>
    <dgm:pt modelId="{EEA20AE3-38F6-49EF-A406-63634E4B428D}" type="pres">
      <dgm:prSet presAssocID="{C5BF4F72-A84C-4A8A-85F9-D3D9742964D2}" presName="rootConnector" presStyleLbl="node3" presStyleIdx="9" presStyleCnt="19"/>
      <dgm:spPr/>
    </dgm:pt>
    <dgm:pt modelId="{28BCD542-227D-4226-A04C-F20C160F37CE}" type="pres">
      <dgm:prSet presAssocID="{C5BF4F72-A84C-4A8A-85F9-D3D9742964D2}" presName="hierChild4" presStyleCnt="0"/>
      <dgm:spPr/>
    </dgm:pt>
    <dgm:pt modelId="{E6146805-C1EC-434A-AFC9-1AD2F5EDBF56}" type="pres">
      <dgm:prSet presAssocID="{C5BF4F72-A84C-4A8A-85F9-D3D9742964D2}" presName="hierChild5" presStyleCnt="0"/>
      <dgm:spPr/>
    </dgm:pt>
    <dgm:pt modelId="{8520B706-683D-47EE-AB79-10389FF7D380}" type="pres">
      <dgm:prSet presAssocID="{8FA49E20-BEC1-4984-8EFB-3D10396C29C6}" presName="Name37" presStyleLbl="parChTrans1D3" presStyleIdx="10" presStyleCnt="19"/>
      <dgm:spPr/>
    </dgm:pt>
    <dgm:pt modelId="{0577C8ED-2AC6-4029-92BE-A20D5794D6BB}" type="pres">
      <dgm:prSet presAssocID="{220515F1-D887-4E37-B5C3-01C6ECDE64CE}" presName="hierRoot2" presStyleCnt="0">
        <dgm:presLayoutVars>
          <dgm:hierBranch val="init"/>
        </dgm:presLayoutVars>
      </dgm:prSet>
      <dgm:spPr/>
    </dgm:pt>
    <dgm:pt modelId="{ECBA5DAB-1A49-4C43-8D9E-FB55D9A86403}" type="pres">
      <dgm:prSet presAssocID="{220515F1-D887-4E37-B5C3-01C6ECDE64CE}" presName="rootComposite" presStyleCnt="0"/>
      <dgm:spPr/>
    </dgm:pt>
    <dgm:pt modelId="{2408FAA2-2CCD-4171-968D-6F773AEEAC8B}" type="pres">
      <dgm:prSet presAssocID="{220515F1-D887-4E37-B5C3-01C6ECDE64CE}" presName="rootText" presStyleLbl="node3" presStyleIdx="10" presStyleCnt="19" custScaleX="416892">
        <dgm:presLayoutVars>
          <dgm:chPref val="3"/>
        </dgm:presLayoutVars>
      </dgm:prSet>
      <dgm:spPr/>
    </dgm:pt>
    <dgm:pt modelId="{7C79FF4A-F2A5-4E77-B629-3742EE3D56C3}" type="pres">
      <dgm:prSet presAssocID="{220515F1-D887-4E37-B5C3-01C6ECDE64CE}" presName="rootConnector" presStyleLbl="node3" presStyleIdx="10" presStyleCnt="19"/>
      <dgm:spPr/>
    </dgm:pt>
    <dgm:pt modelId="{E4DD99E6-2D05-4773-9C17-F0A00E2ECF14}" type="pres">
      <dgm:prSet presAssocID="{220515F1-D887-4E37-B5C3-01C6ECDE64CE}" presName="hierChild4" presStyleCnt="0"/>
      <dgm:spPr/>
    </dgm:pt>
    <dgm:pt modelId="{DD0DF945-FB29-4427-BE63-7389EC4575AC}" type="pres">
      <dgm:prSet presAssocID="{220515F1-D887-4E37-B5C3-01C6ECDE64CE}" presName="hierChild5" presStyleCnt="0"/>
      <dgm:spPr/>
    </dgm:pt>
    <dgm:pt modelId="{5065F783-A228-4E98-929D-C9062C10E183}" type="pres">
      <dgm:prSet presAssocID="{B6BB8F87-0BDC-49FB-A193-A27FE01E85E5}" presName="Name37" presStyleLbl="parChTrans1D3" presStyleIdx="11" presStyleCnt="19"/>
      <dgm:spPr/>
    </dgm:pt>
    <dgm:pt modelId="{FA190F79-FA18-4358-84DA-AA300B85AC76}" type="pres">
      <dgm:prSet presAssocID="{1F8ADF36-35DB-4696-83BA-FE713FC1BED2}" presName="hierRoot2" presStyleCnt="0">
        <dgm:presLayoutVars>
          <dgm:hierBranch val="init"/>
        </dgm:presLayoutVars>
      </dgm:prSet>
      <dgm:spPr/>
    </dgm:pt>
    <dgm:pt modelId="{495203AD-DC82-4285-8B4D-FC08E7FC3567}" type="pres">
      <dgm:prSet presAssocID="{1F8ADF36-35DB-4696-83BA-FE713FC1BED2}" presName="rootComposite" presStyleCnt="0"/>
      <dgm:spPr/>
    </dgm:pt>
    <dgm:pt modelId="{4ECBCFA4-E66D-410A-B4D4-CC59EE97BCE5}" type="pres">
      <dgm:prSet presAssocID="{1F8ADF36-35DB-4696-83BA-FE713FC1BED2}" presName="rootText" presStyleLbl="node3" presStyleIdx="11" presStyleCnt="19" custScaleX="416892" custLinFactNeighborY="0">
        <dgm:presLayoutVars>
          <dgm:chPref val="3"/>
        </dgm:presLayoutVars>
      </dgm:prSet>
      <dgm:spPr/>
    </dgm:pt>
    <dgm:pt modelId="{34ACCA66-0315-4438-A5BB-8451CE89F097}" type="pres">
      <dgm:prSet presAssocID="{1F8ADF36-35DB-4696-83BA-FE713FC1BED2}" presName="rootConnector" presStyleLbl="node3" presStyleIdx="11" presStyleCnt="19"/>
      <dgm:spPr/>
    </dgm:pt>
    <dgm:pt modelId="{DF8451B6-F782-407D-8A0F-C33D25E723D6}" type="pres">
      <dgm:prSet presAssocID="{1F8ADF36-35DB-4696-83BA-FE713FC1BED2}" presName="hierChild4" presStyleCnt="0"/>
      <dgm:spPr/>
    </dgm:pt>
    <dgm:pt modelId="{95138688-8077-4E20-96B4-E192C0717668}" type="pres">
      <dgm:prSet presAssocID="{1F8ADF36-35DB-4696-83BA-FE713FC1BED2}" presName="hierChild5" presStyleCnt="0"/>
      <dgm:spPr/>
    </dgm:pt>
    <dgm:pt modelId="{AC04299C-4D70-467B-8CB8-86057A006245}" type="pres">
      <dgm:prSet presAssocID="{599C0938-2773-456B-9519-F3B1F1412A0A}" presName="Name37" presStyleLbl="parChTrans1D3" presStyleIdx="12" presStyleCnt="19"/>
      <dgm:spPr/>
    </dgm:pt>
    <dgm:pt modelId="{1C5E97EC-E01F-413D-89EA-AA41794EC5FC}" type="pres">
      <dgm:prSet presAssocID="{461CB590-3C9F-4471-9CDD-BE712AD98432}" presName="hierRoot2" presStyleCnt="0">
        <dgm:presLayoutVars>
          <dgm:hierBranch val="init"/>
        </dgm:presLayoutVars>
      </dgm:prSet>
      <dgm:spPr/>
    </dgm:pt>
    <dgm:pt modelId="{10BC952C-0A9D-4E11-97AD-FEE85D059AEB}" type="pres">
      <dgm:prSet presAssocID="{461CB590-3C9F-4471-9CDD-BE712AD98432}" presName="rootComposite" presStyleCnt="0"/>
      <dgm:spPr/>
    </dgm:pt>
    <dgm:pt modelId="{E8AF1B39-8597-4CA9-A38C-C584B7E64371}" type="pres">
      <dgm:prSet presAssocID="{461CB590-3C9F-4471-9CDD-BE712AD98432}" presName="rootText" presStyleLbl="node3" presStyleIdx="12" presStyleCnt="19" custScaleX="416892" custLinFactNeighborY="0">
        <dgm:presLayoutVars>
          <dgm:chPref val="3"/>
        </dgm:presLayoutVars>
      </dgm:prSet>
      <dgm:spPr/>
    </dgm:pt>
    <dgm:pt modelId="{7C248C74-2889-47CB-A5F5-DE68380AC225}" type="pres">
      <dgm:prSet presAssocID="{461CB590-3C9F-4471-9CDD-BE712AD98432}" presName="rootConnector" presStyleLbl="node3" presStyleIdx="12" presStyleCnt="19"/>
      <dgm:spPr/>
    </dgm:pt>
    <dgm:pt modelId="{3E68D40E-A699-4B3F-B05B-8EAD591FCFD3}" type="pres">
      <dgm:prSet presAssocID="{461CB590-3C9F-4471-9CDD-BE712AD98432}" presName="hierChild4" presStyleCnt="0"/>
      <dgm:spPr/>
    </dgm:pt>
    <dgm:pt modelId="{440FA2DD-6DA1-4D84-8C51-F151D45A4B54}" type="pres">
      <dgm:prSet presAssocID="{461CB590-3C9F-4471-9CDD-BE712AD98432}" presName="hierChild5" presStyleCnt="0"/>
      <dgm:spPr/>
    </dgm:pt>
    <dgm:pt modelId="{EDF3B523-14BF-42FC-8CD6-76994F317655}" type="pres">
      <dgm:prSet presAssocID="{2129A12F-5734-40D4-834F-B575A286045E}" presName="Name37" presStyleLbl="parChTrans1D3" presStyleIdx="13" presStyleCnt="19"/>
      <dgm:spPr/>
    </dgm:pt>
    <dgm:pt modelId="{7F6EF1F4-D397-458E-B2A1-E9F81123AAB1}" type="pres">
      <dgm:prSet presAssocID="{2E5F88B9-06DF-4288-AEA3-BA8363FD6070}" presName="hierRoot2" presStyleCnt="0">
        <dgm:presLayoutVars>
          <dgm:hierBranch val="init"/>
        </dgm:presLayoutVars>
      </dgm:prSet>
      <dgm:spPr/>
    </dgm:pt>
    <dgm:pt modelId="{D93DA280-DA38-41AF-8AA2-8CD402B88434}" type="pres">
      <dgm:prSet presAssocID="{2E5F88B9-06DF-4288-AEA3-BA8363FD6070}" presName="rootComposite" presStyleCnt="0"/>
      <dgm:spPr/>
    </dgm:pt>
    <dgm:pt modelId="{E269701C-404B-4AC2-9AC4-F391353C76B3}" type="pres">
      <dgm:prSet presAssocID="{2E5F88B9-06DF-4288-AEA3-BA8363FD6070}" presName="rootText" presStyleLbl="node3" presStyleIdx="13" presStyleCnt="19" custScaleX="416892" custLinFactNeighborY="0">
        <dgm:presLayoutVars>
          <dgm:chPref val="3"/>
        </dgm:presLayoutVars>
      </dgm:prSet>
      <dgm:spPr/>
    </dgm:pt>
    <dgm:pt modelId="{8CA25829-D008-4423-8047-7F82CC1365AA}" type="pres">
      <dgm:prSet presAssocID="{2E5F88B9-06DF-4288-AEA3-BA8363FD6070}" presName="rootConnector" presStyleLbl="node3" presStyleIdx="13" presStyleCnt="19"/>
      <dgm:spPr/>
    </dgm:pt>
    <dgm:pt modelId="{3E9DCA83-AAEC-4DB7-B79C-2D30C5F09B2A}" type="pres">
      <dgm:prSet presAssocID="{2E5F88B9-06DF-4288-AEA3-BA8363FD6070}" presName="hierChild4" presStyleCnt="0"/>
      <dgm:spPr/>
    </dgm:pt>
    <dgm:pt modelId="{8F768FC8-1229-47FA-B2E4-B6669E786EC1}" type="pres">
      <dgm:prSet presAssocID="{2E5F88B9-06DF-4288-AEA3-BA8363FD6070}" presName="hierChild5" presStyleCnt="0"/>
      <dgm:spPr/>
    </dgm:pt>
    <dgm:pt modelId="{602F1BC4-B2E2-42DC-942E-12095ED2713B}" type="pres">
      <dgm:prSet presAssocID="{1538C1DD-70A3-4027-B4B7-AC6E2AB33FD6}" presName="hierChild5" presStyleCnt="0"/>
      <dgm:spPr/>
    </dgm:pt>
    <dgm:pt modelId="{51E39855-2F7C-4AC8-BAE4-79F879956B19}" type="pres">
      <dgm:prSet presAssocID="{238A31BE-3FCB-4EBC-ACAA-64D4E4C94936}" presName="Name37" presStyleLbl="parChTrans1D2" presStyleIdx="2" presStyleCnt="3"/>
      <dgm:spPr/>
    </dgm:pt>
    <dgm:pt modelId="{3E5111DE-8CC7-4634-AE5F-C6D351DE3C8A}" type="pres">
      <dgm:prSet presAssocID="{D2D163D2-0B8B-465D-861F-61E274A2909F}" presName="hierRoot2" presStyleCnt="0">
        <dgm:presLayoutVars>
          <dgm:hierBranch val="init"/>
        </dgm:presLayoutVars>
      </dgm:prSet>
      <dgm:spPr/>
    </dgm:pt>
    <dgm:pt modelId="{0EDD7F0D-B6C6-4742-864B-A2CFB3E56D4A}" type="pres">
      <dgm:prSet presAssocID="{D2D163D2-0B8B-465D-861F-61E274A2909F}" presName="rootComposite" presStyleCnt="0"/>
      <dgm:spPr/>
    </dgm:pt>
    <dgm:pt modelId="{C9ABD438-E3A3-4929-901E-EB6BDD44B45C}" type="pres">
      <dgm:prSet presAssocID="{D2D163D2-0B8B-465D-861F-61E274A2909F}" presName="rootText" presStyleLbl="node2" presStyleIdx="2" presStyleCnt="3" custScaleX="393136">
        <dgm:presLayoutVars>
          <dgm:chPref val="3"/>
        </dgm:presLayoutVars>
      </dgm:prSet>
      <dgm:spPr/>
    </dgm:pt>
    <dgm:pt modelId="{9528F4DC-A6F5-4A9F-8B7E-5227BE015BF7}" type="pres">
      <dgm:prSet presAssocID="{D2D163D2-0B8B-465D-861F-61E274A2909F}" presName="rootConnector" presStyleLbl="node2" presStyleIdx="2" presStyleCnt="3"/>
      <dgm:spPr/>
    </dgm:pt>
    <dgm:pt modelId="{1C07CA2F-4CD1-4163-B9FD-52DE489FAC86}" type="pres">
      <dgm:prSet presAssocID="{D2D163D2-0B8B-465D-861F-61E274A2909F}" presName="hierChild4" presStyleCnt="0"/>
      <dgm:spPr/>
    </dgm:pt>
    <dgm:pt modelId="{22662B96-FC44-4697-83CC-87C890B57640}" type="pres">
      <dgm:prSet presAssocID="{4CEB7908-EDE2-4C94-AE4D-9A77DDE4A8B6}" presName="Name37" presStyleLbl="parChTrans1D3" presStyleIdx="14" presStyleCnt="19"/>
      <dgm:spPr/>
    </dgm:pt>
    <dgm:pt modelId="{DCFF1C51-0FB5-4F4E-B8EF-EA993635C486}" type="pres">
      <dgm:prSet presAssocID="{5CEB5E87-A06B-4750-91F2-84A3A758463D}" presName="hierRoot2" presStyleCnt="0">
        <dgm:presLayoutVars>
          <dgm:hierBranch val="init"/>
        </dgm:presLayoutVars>
      </dgm:prSet>
      <dgm:spPr/>
    </dgm:pt>
    <dgm:pt modelId="{4BA80F41-EC8D-46E8-B63F-B841DB55756A}" type="pres">
      <dgm:prSet presAssocID="{5CEB5E87-A06B-4750-91F2-84A3A758463D}" presName="rootComposite" presStyleCnt="0"/>
      <dgm:spPr/>
    </dgm:pt>
    <dgm:pt modelId="{423C4533-DC92-4260-A53D-D17CC89E34D5}" type="pres">
      <dgm:prSet presAssocID="{5CEB5E87-A06B-4750-91F2-84A3A758463D}" presName="rootText" presStyleLbl="node3" presStyleIdx="14" presStyleCnt="19" custScaleX="416892" custLinFactNeighborY="0">
        <dgm:presLayoutVars>
          <dgm:chPref val="3"/>
        </dgm:presLayoutVars>
      </dgm:prSet>
      <dgm:spPr/>
    </dgm:pt>
    <dgm:pt modelId="{C94E7109-A472-48DC-91F3-9FEB050F4B21}" type="pres">
      <dgm:prSet presAssocID="{5CEB5E87-A06B-4750-91F2-84A3A758463D}" presName="rootConnector" presStyleLbl="node3" presStyleIdx="14" presStyleCnt="19"/>
      <dgm:spPr/>
    </dgm:pt>
    <dgm:pt modelId="{C07A6B32-8E8F-47B7-A930-0D0DEF0C05AE}" type="pres">
      <dgm:prSet presAssocID="{5CEB5E87-A06B-4750-91F2-84A3A758463D}" presName="hierChild4" presStyleCnt="0"/>
      <dgm:spPr/>
    </dgm:pt>
    <dgm:pt modelId="{6106A71E-6A73-4FDB-94B7-7C83597C3D48}" type="pres">
      <dgm:prSet presAssocID="{5CEB5E87-A06B-4750-91F2-84A3A758463D}" presName="hierChild5" presStyleCnt="0"/>
      <dgm:spPr/>
    </dgm:pt>
    <dgm:pt modelId="{31D70C54-C8FF-419A-9F5F-7EE9972AF1B7}" type="pres">
      <dgm:prSet presAssocID="{3CEC6760-6129-4CDE-BC58-E9AF26F47E94}" presName="Name37" presStyleLbl="parChTrans1D3" presStyleIdx="15" presStyleCnt="19"/>
      <dgm:spPr/>
    </dgm:pt>
    <dgm:pt modelId="{38C5B3DE-5A4C-4A66-A234-9589F7D2EC83}" type="pres">
      <dgm:prSet presAssocID="{A9CC9EA8-E9CE-4BBF-ABE3-0E6BADD448BF}" presName="hierRoot2" presStyleCnt="0">
        <dgm:presLayoutVars>
          <dgm:hierBranch val="init"/>
        </dgm:presLayoutVars>
      </dgm:prSet>
      <dgm:spPr/>
    </dgm:pt>
    <dgm:pt modelId="{4C90BCB8-5C81-4561-97D8-F93871028EC7}" type="pres">
      <dgm:prSet presAssocID="{A9CC9EA8-E9CE-4BBF-ABE3-0E6BADD448BF}" presName="rootComposite" presStyleCnt="0"/>
      <dgm:spPr/>
    </dgm:pt>
    <dgm:pt modelId="{40D1B07C-0DA7-4C97-8489-0C1BC5D4E3EE}" type="pres">
      <dgm:prSet presAssocID="{A9CC9EA8-E9CE-4BBF-ABE3-0E6BADD448BF}" presName="rootText" presStyleLbl="node3" presStyleIdx="15" presStyleCnt="19" custScaleX="416892" custLinFactNeighborY="0">
        <dgm:presLayoutVars>
          <dgm:chPref val="3"/>
        </dgm:presLayoutVars>
      </dgm:prSet>
      <dgm:spPr/>
    </dgm:pt>
    <dgm:pt modelId="{2EAA390E-6DE6-43D7-9978-012058E49995}" type="pres">
      <dgm:prSet presAssocID="{A9CC9EA8-E9CE-4BBF-ABE3-0E6BADD448BF}" presName="rootConnector" presStyleLbl="node3" presStyleIdx="15" presStyleCnt="19"/>
      <dgm:spPr/>
    </dgm:pt>
    <dgm:pt modelId="{87867450-BB1E-4ECB-A5C6-B9C8773985E3}" type="pres">
      <dgm:prSet presAssocID="{A9CC9EA8-E9CE-4BBF-ABE3-0E6BADD448BF}" presName="hierChild4" presStyleCnt="0"/>
      <dgm:spPr/>
    </dgm:pt>
    <dgm:pt modelId="{AA9E0071-6BB0-48C7-8429-8E80C43B61A4}" type="pres">
      <dgm:prSet presAssocID="{A9CC9EA8-E9CE-4BBF-ABE3-0E6BADD448BF}" presName="hierChild5" presStyleCnt="0"/>
      <dgm:spPr/>
    </dgm:pt>
    <dgm:pt modelId="{8CAFD83F-939C-4BF4-A664-943E5360CC46}" type="pres">
      <dgm:prSet presAssocID="{3AEE296B-C297-4AB1-BCB9-8657BA5D71CC}" presName="Name37" presStyleLbl="parChTrans1D3" presStyleIdx="16" presStyleCnt="19"/>
      <dgm:spPr/>
    </dgm:pt>
    <dgm:pt modelId="{2AC2849C-D21B-4642-A808-69286B83C67D}" type="pres">
      <dgm:prSet presAssocID="{40FF8436-10AD-4AB4-9EB1-3B0515B0C357}" presName="hierRoot2" presStyleCnt="0">
        <dgm:presLayoutVars>
          <dgm:hierBranch val="init"/>
        </dgm:presLayoutVars>
      </dgm:prSet>
      <dgm:spPr/>
    </dgm:pt>
    <dgm:pt modelId="{B31C3C2E-C567-4DEC-9CB3-6ED016E28CC2}" type="pres">
      <dgm:prSet presAssocID="{40FF8436-10AD-4AB4-9EB1-3B0515B0C357}" presName="rootComposite" presStyleCnt="0"/>
      <dgm:spPr/>
    </dgm:pt>
    <dgm:pt modelId="{8D157EC0-C05B-4F4C-8DD0-6B672D64C65D}" type="pres">
      <dgm:prSet presAssocID="{40FF8436-10AD-4AB4-9EB1-3B0515B0C357}" presName="rootText" presStyleLbl="node3" presStyleIdx="16" presStyleCnt="19" custScaleX="416892">
        <dgm:presLayoutVars>
          <dgm:chPref val="3"/>
        </dgm:presLayoutVars>
      </dgm:prSet>
      <dgm:spPr/>
    </dgm:pt>
    <dgm:pt modelId="{6AE8B408-089E-4A88-9902-B74B4B3BC17F}" type="pres">
      <dgm:prSet presAssocID="{40FF8436-10AD-4AB4-9EB1-3B0515B0C357}" presName="rootConnector" presStyleLbl="node3" presStyleIdx="16" presStyleCnt="19"/>
      <dgm:spPr/>
    </dgm:pt>
    <dgm:pt modelId="{3DF3FC28-28FD-4B76-B5BB-E79909769DEF}" type="pres">
      <dgm:prSet presAssocID="{40FF8436-10AD-4AB4-9EB1-3B0515B0C357}" presName="hierChild4" presStyleCnt="0"/>
      <dgm:spPr/>
    </dgm:pt>
    <dgm:pt modelId="{D33D0474-03C4-43C8-8678-F996C23CEAB9}" type="pres">
      <dgm:prSet presAssocID="{40FF8436-10AD-4AB4-9EB1-3B0515B0C357}" presName="hierChild5" presStyleCnt="0"/>
      <dgm:spPr/>
    </dgm:pt>
    <dgm:pt modelId="{52432D2F-6C25-416C-B20D-41FBC6F12589}" type="pres">
      <dgm:prSet presAssocID="{886C5349-0971-43C0-992E-770AA940D2E6}" presName="Name37" presStyleLbl="parChTrans1D3" presStyleIdx="17" presStyleCnt="19"/>
      <dgm:spPr/>
    </dgm:pt>
    <dgm:pt modelId="{1B2BC1C9-E135-46D1-B431-638877018733}" type="pres">
      <dgm:prSet presAssocID="{E562AC1C-5624-4410-A7E7-5E1E40FF1B8D}" presName="hierRoot2" presStyleCnt="0">
        <dgm:presLayoutVars>
          <dgm:hierBranch val="init"/>
        </dgm:presLayoutVars>
      </dgm:prSet>
      <dgm:spPr/>
    </dgm:pt>
    <dgm:pt modelId="{6F821E8A-45CF-4ECB-9BF7-FF7503A0B6BA}" type="pres">
      <dgm:prSet presAssocID="{E562AC1C-5624-4410-A7E7-5E1E40FF1B8D}" presName="rootComposite" presStyleCnt="0"/>
      <dgm:spPr/>
    </dgm:pt>
    <dgm:pt modelId="{19FB2E75-A265-4A89-AC86-3E9BFC91E10D}" type="pres">
      <dgm:prSet presAssocID="{E562AC1C-5624-4410-A7E7-5E1E40FF1B8D}" presName="rootText" presStyleLbl="node3" presStyleIdx="17" presStyleCnt="19" custScaleX="416892">
        <dgm:presLayoutVars>
          <dgm:chPref val="3"/>
        </dgm:presLayoutVars>
      </dgm:prSet>
      <dgm:spPr/>
    </dgm:pt>
    <dgm:pt modelId="{84635EE5-C991-48AA-AF51-44195B8E6F40}" type="pres">
      <dgm:prSet presAssocID="{E562AC1C-5624-4410-A7E7-5E1E40FF1B8D}" presName="rootConnector" presStyleLbl="node3" presStyleIdx="17" presStyleCnt="19"/>
      <dgm:spPr/>
    </dgm:pt>
    <dgm:pt modelId="{71E1A06A-1612-49A1-AE01-30575603EE70}" type="pres">
      <dgm:prSet presAssocID="{E562AC1C-5624-4410-A7E7-5E1E40FF1B8D}" presName="hierChild4" presStyleCnt="0"/>
      <dgm:spPr/>
    </dgm:pt>
    <dgm:pt modelId="{48BC2424-8252-4CEA-94DA-F879957FC73D}" type="pres">
      <dgm:prSet presAssocID="{E562AC1C-5624-4410-A7E7-5E1E40FF1B8D}" presName="hierChild5" presStyleCnt="0"/>
      <dgm:spPr/>
    </dgm:pt>
    <dgm:pt modelId="{2AD7FF97-75D1-481D-B488-53159C394354}" type="pres">
      <dgm:prSet presAssocID="{81A84D0A-2002-4C75-BE1D-0CCB4235BE56}" presName="Name37" presStyleLbl="parChTrans1D3" presStyleIdx="18" presStyleCnt="19"/>
      <dgm:spPr/>
    </dgm:pt>
    <dgm:pt modelId="{B7E19B6A-2B79-4C27-9901-1922A9D84A9A}" type="pres">
      <dgm:prSet presAssocID="{02D9E38D-D883-4DCB-B699-D5225D3BAE8B}" presName="hierRoot2" presStyleCnt="0">
        <dgm:presLayoutVars>
          <dgm:hierBranch val="init"/>
        </dgm:presLayoutVars>
      </dgm:prSet>
      <dgm:spPr/>
    </dgm:pt>
    <dgm:pt modelId="{3561B26C-96F7-438C-ABE6-D985FBB12D62}" type="pres">
      <dgm:prSet presAssocID="{02D9E38D-D883-4DCB-B699-D5225D3BAE8B}" presName="rootComposite" presStyleCnt="0"/>
      <dgm:spPr/>
    </dgm:pt>
    <dgm:pt modelId="{EBDC59BF-574A-4114-AE66-4D5ADA366B7E}" type="pres">
      <dgm:prSet presAssocID="{02D9E38D-D883-4DCB-B699-D5225D3BAE8B}" presName="rootText" presStyleLbl="node3" presStyleIdx="18" presStyleCnt="19" custScaleX="416892">
        <dgm:presLayoutVars>
          <dgm:chPref val="3"/>
        </dgm:presLayoutVars>
      </dgm:prSet>
      <dgm:spPr/>
    </dgm:pt>
    <dgm:pt modelId="{5CD49788-E0B7-43DE-9ECB-7B2CBE1C9920}" type="pres">
      <dgm:prSet presAssocID="{02D9E38D-D883-4DCB-B699-D5225D3BAE8B}" presName="rootConnector" presStyleLbl="node3" presStyleIdx="18" presStyleCnt="19"/>
      <dgm:spPr/>
    </dgm:pt>
    <dgm:pt modelId="{2A18091A-03E6-4FF3-A86B-1EFD13754309}" type="pres">
      <dgm:prSet presAssocID="{02D9E38D-D883-4DCB-B699-D5225D3BAE8B}" presName="hierChild4" presStyleCnt="0"/>
      <dgm:spPr/>
    </dgm:pt>
    <dgm:pt modelId="{4AAB3BE1-533A-4BDE-A27A-5735CD4DC523}" type="pres">
      <dgm:prSet presAssocID="{02D9E38D-D883-4DCB-B699-D5225D3BAE8B}" presName="hierChild5" presStyleCnt="0"/>
      <dgm:spPr/>
    </dgm:pt>
    <dgm:pt modelId="{2653E6C3-0B34-480F-B90E-3504F3EB766B}" type="pres">
      <dgm:prSet presAssocID="{D2D163D2-0B8B-465D-861F-61E274A2909F}" presName="hierChild5" presStyleCnt="0"/>
      <dgm:spPr/>
    </dgm:pt>
    <dgm:pt modelId="{8B304A68-E727-45D0-B476-990485ACBBEC}" type="pres">
      <dgm:prSet presAssocID="{0886B7B8-566C-4B4E-AB88-3A5631955973}" presName="hierChild3" presStyleCnt="0"/>
      <dgm:spPr/>
    </dgm:pt>
  </dgm:ptLst>
  <dgm:cxnLst>
    <dgm:cxn modelId="{71780001-769E-4F7C-AC5E-48B868FEFA22}" type="presOf" srcId="{C5BF4F72-A84C-4A8A-85F9-D3D9742964D2}" destId="{E5C65FEC-75AA-48BF-901A-284649C4BA4F}" srcOrd="0" destOrd="0" presId="urn:microsoft.com/office/officeart/2005/8/layout/orgChart1"/>
    <dgm:cxn modelId="{899E3B02-2D7D-4DBA-B808-6F65A89B7D6D}" type="presOf" srcId="{02D9E38D-D883-4DCB-B699-D5225D3BAE8B}" destId="{EBDC59BF-574A-4114-AE66-4D5ADA366B7E}" srcOrd="0" destOrd="0" presId="urn:microsoft.com/office/officeart/2005/8/layout/orgChart1"/>
    <dgm:cxn modelId="{D6768603-7391-49ED-9C84-82F069AACFEF}" srcId="{1538C1DD-70A3-4027-B4B7-AC6E2AB33FD6}" destId="{220515F1-D887-4E37-B5C3-01C6ECDE64CE}" srcOrd="3" destOrd="0" parTransId="{8FA49E20-BEC1-4984-8EFB-3D10396C29C6}" sibTransId="{2C42D2CD-705B-4C95-8D8E-F99EFDE9CB6C}"/>
    <dgm:cxn modelId="{2A8FA403-1AA5-4E22-B758-568D5A6F153F}" type="presOf" srcId="{42FFC5AC-80D3-4963-AD15-73F6B4E6B10C}" destId="{30921CCE-56EE-40AD-B107-C89724F6D40E}" srcOrd="1" destOrd="0" presId="urn:microsoft.com/office/officeart/2005/8/layout/orgChart1"/>
    <dgm:cxn modelId="{7A89760D-33A7-43B6-A93D-DE5BF1CA9804}" type="presOf" srcId="{384247D6-B51F-4EE1-9BE1-2657B857F7D7}" destId="{F73CB5EB-92C9-4229-9E7E-5D6F263558EF}" srcOrd="0" destOrd="0" presId="urn:microsoft.com/office/officeart/2005/8/layout/orgChart1"/>
    <dgm:cxn modelId="{01A27F0D-B034-4F3E-A7FF-6F2F01F78C95}" type="presOf" srcId="{4F733A2A-4E0A-4F3B-BB30-8E54F523FDBE}" destId="{CBBCC553-C20A-4CC6-B143-080069DCBFFE}" srcOrd="0" destOrd="0" presId="urn:microsoft.com/office/officeart/2005/8/layout/orgChart1"/>
    <dgm:cxn modelId="{88A0F715-3AEE-4D39-83DB-2ADB08EF322F}" srcId="{0886B7B8-566C-4B4E-AB88-3A5631955973}" destId="{1694ECE2-8574-4F3E-B3B8-3C4D9A4FF47D}" srcOrd="0" destOrd="0" parTransId="{546B8F36-9E59-4E7E-AFEB-F9AD40E073A9}" sibTransId="{89EEDBE2-0737-454D-9870-8CD478DBA718}"/>
    <dgm:cxn modelId="{DCAFCA16-D76A-4EAD-9F9F-E1EE0BF1B8C1}" type="presOf" srcId="{2E5F88B9-06DF-4288-AEA3-BA8363FD6070}" destId="{E269701C-404B-4AC2-9AC4-F391353C76B3}" srcOrd="0" destOrd="0" presId="urn:microsoft.com/office/officeart/2005/8/layout/orgChart1"/>
    <dgm:cxn modelId="{1864771B-99B3-4292-85CB-368F58C254D8}" type="presOf" srcId="{81A4DB41-5469-4BD8-B369-17BCE5106C1A}" destId="{50B507C1-7DFB-4702-AB3D-B4F29D9B7616}" srcOrd="1" destOrd="0" presId="urn:microsoft.com/office/officeart/2005/8/layout/orgChart1"/>
    <dgm:cxn modelId="{A988C123-BA93-442F-AA62-2F8790910F6C}" type="presOf" srcId="{2129A12F-5734-40D4-834F-B575A286045E}" destId="{EDF3B523-14BF-42FC-8CD6-76994F317655}" srcOrd="0" destOrd="0" presId="urn:microsoft.com/office/officeart/2005/8/layout/orgChart1"/>
    <dgm:cxn modelId="{6274D32A-7F33-4DFD-81A5-3BCBA9C0E6A2}" type="presOf" srcId="{132F738E-1439-4CEA-A6D8-0952553FAE72}" destId="{6DD46ADC-E8D6-4CE4-BDB6-EC3E2A1136EF}" srcOrd="0" destOrd="0" presId="urn:microsoft.com/office/officeart/2005/8/layout/orgChart1"/>
    <dgm:cxn modelId="{C887BC2C-E66B-4FA1-8FEF-343825D9B39B}" type="presOf" srcId="{1F8ADF36-35DB-4696-83BA-FE713FC1BED2}" destId="{34ACCA66-0315-4438-A5BB-8451CE89F097}" srcOrd="1" destOrd="0" presId="urn:microsoft.com/office/officeart/2005/8/layout/orgChart1"/>
    <dgm:cxn modelId="{277F722E-D16A-486D-AC50-6F2896F7D3E5}" type="presOf" srcId="{99FDEA60-482B-462C-900F-6933EE421637}" destId="{2CF3E19C-D0DE-464A-9C49-E5D876F9C47B}" srcOrd="0" destOrd="0" presId="urn:microsoft.com/office/officeart/2005/8/layout/orgChart1"/>
    <dgm:cxn modelId="{F662002F-0D6D-42CC-B8D7-D76EF19D166D}" type="presOf" srcId="{4CEB7908-EDE2-4C94-AE4D-9A77DDE4A8B6}" destId="{22662B96-FC44-4697-83CC-87C890B57640}" srcOrd="0" destOrd="0" presId="urn:microsoft.com/office/officeart/2005/8/layout/orgChart1"/>
    <dgm:cxn modelId="{0B624B2F-7E98-420C-A90C-EF9F62265B95}" type="presOf" srcId="{C5BF4F72-A84C-4A8A-85F9-D3D9742964D2}" destId="{EEA20AE3-38F6-49EF-A406-63634E4B428D}" srcOrd="1" destOrd="0" presId="urn:microsoft.com/office/officeart/2005/8/layout/orgChart1"/>
    <dgm:cxn modelId="{CD412932-BE4F-4217-8CDF-9E22B21BAEF7}" type="presOf" srcId="{220515F1-D887-4E37-B5C3-01C6ECDE64CE}" destId="{2408FAA2-2CCD-4171-968D-6F773AEEAC8B}" srcOrd="0" destOrd="0" presId="urn:microsoft.com/office/officeart/2005/8/layout/orgChart1"/>
    <dgm:cxn modelId="{9FA63733-C88F-497D-8C91-D2D54B5964CF}" type="presOf" srcId="{461CB590-3C9F-4471-9CDD-BE712AD98432}" destId="{7C248C74-2889-47CB-A5F5-DE68380AC225}" srcOrd="1" destOrd="0" presId="urn:microsoft.com/office/officeart/2005/8/layout/orgChart1"/>
    <dgm:cxn modelId="{BF271D34-6C13-45D5-B12B-AC759DDF2958}" srcId="{1694ECE2-8574-4F3E-B3B8-3C4D9A4FF47D}" destId="{4F733A2A-4E0A-4F3B-BB30-8E54F523FDBE}" srcOrd="5" destOrd="0" parTransId="{8B424AAC-AA62-4B54-81E7-2DA2FD22B42C}" sibTransId="{999CE7C4-B7DC-4E92-BC5E-9271CD5FEFAF}"/>
    <dgm:cxn modelId="{05894D37-B3DC-45A7-A50C-71B30FA17A58}" type="presOf" srcId="{8FA49E20-BEC1-4984-8EFB-3D10396C29C6}" destId="{8520B706-683D-47EE-AB79-10389FF7D380}" srcOrd="0" destOrd="0" presId="urn:microsoft.com/office/officeart/2005/8/layout/orgChart1"/>
    <dgm:cxn modelId="{C9088B3A-E033-407A-92EC-C43C1396C3E4}" type="presOf" srcId="{B6BB8F87-0BDC-49FB-A193-A27FE01E85E5}" destId="{5065F783-A228-4E98-929D-C9062C10E183}" srcOrd="0" destOrd="0" presId="urn:microsoft.com/office/officeart/2005/8/layout/orgChart1"/>
    <dgm:cxn modelId="{340D265F-B669-48C1-A8B2-A0D1D26A1ACE}" type="presOf" srcId="{76AB8C3F-DF1C-4D08-9780-33272F0EDCDD}" destId="{6D358BCB-F40C-4AAB-B1F9-AEEFACF23683}" srcOrd="0" destOrd="0" presId="urn:microsoft.com/office/officeart/2005/8/layout/orgChart1"/>
    <dgm:cxn modelId="{8BEB7641-5A27-4566-B98F-4449A598F52A}" type="presOf" srcId="{2E5F88B9-06DF-4288-AEA3-BA8363FD6070}" destId="{8CA25829-D008-4423-8047-7F82CC1365AA}" srcOrd="1" destOrd="0" presId="urn:microsoft.com/office/officeart/2005/8/layout/orgChart1"/>
    <dgm:cxn modelId="{C8B45A42-868E-499B-80E8-576667F099C9}" srcId="{1538C1DD-70A3-4027-B4B7-AC6E2AB33FD6}" destId="{2E5F88B9-06DF-4288-AEA3-BA8363FD6070}" srcOrd="6" destOrd="0" parTransId="{2129A12F-5734-40D4-834F-B575A286045E}" sibTransId="{F4F6B74D-E474-4EC9-AEB5-D0053E677E74}"/>
    <dgm:cxn modelId="{B1474E44-059A-4072-890B-DDB30F283C84}" type="presOf" srcId="{51AFE55C-4AC3-4567-8834-E0586A6E8AE8}" destId="{EF2FE235-A331-461C-96CF-03DC02D3F1B1}" srcOrd="0" destOrd="0" presId="urn:microsoft.com/office/officeart/2005/8/layout/orgChart1"/>
    <dgm:cxn modelId="{23A51E47-4D85-42C8-9931-82AA4755F4E8}" srcId="{D2D163D2-0B8B-465D-861F-61E274A2909F}" destId="{A9CC9EA8-E9CE-4BBF-ABE3-0E6BADD448BF}" srcOrd="1" destOrd="0" parTransId="{3CEC6760-6129-4CDE-BC58-E9AF26F47E94}" sibTransId="{645F11AC-D701-4CE2-BA38-20C76AC0E047}"/>
    <dgm:cxn modelId="{967B9C69-A862-4746-AD02-790F4C080A46}" type="presOf" srcId="{238A31BE-3FCB-4EBC-ACAA-64D4E4C94936}" destId="{51E39855-2F7C-4AC8-BAE4-79F879956B19}" srcOrd="0" destOrd="0" presId="urn:microsoft.com/office/officeart/2005/8/layout/orgChart1"/>
    <dgm:cxn modelId="{BCDB286C-48AF-4FBE-BE88-1B67C16E0AB5}" type="presOf" srcId="{59798516-FDB1-4704-B52C-128A7C2D5119}" destId="{FCB4EC5C-ABCF-44EE-8FD4-4D5ABD8213E3}" srcOrd="0" destOrd="0" presId="urn:microsoft.com/office/officeart/2005/8/layout/orgChart1"/>
    <dgm:cxn modelId="{AC190A6D-DE9A-435E-ACF2-2CF6A64FEB42}" srcId="{D2D163D2-0B8B-465D-861F-61E274A2909F}" destId="{40FF8436-10AD-4AB4-9EB1-3B0515B0C357}" srcOrd="2" destOrd="0" parTransId="{3AEE296B-C297-4AB1-BCB9-8657BA5D71CC}" sibTransId="{5F8F5FD2-945A-4D35-9014-CE1E1AB449A9}"/>
    <dgm:cxn modelId="{6626E34D-4B9E-4817-B110-544CABF6100F}" type="presOf" srcId="{D2D163D2-0B8B-465D-861F-61E274A2909F}" destId="{9528F4DC-A6F5-4A9F-8B7E-5227BE015BF7}" srcOrd="1" destOrd="0" presId="urn:microsoft.com/office/officeart/2005/8/layout/orgChart1"/>
    <dgm:cxn modelId="{16C0636F-B45C-428F-9921-8E58B10FF76A}" type="presOf" srcId="{4F733A2A-4E0A-4F3B-BB30-8E54F523FDBE}" destId="{C985FD6D-67FD-4F5D-B0A0-9741D5E0D83A}" srcOrd="1" destOrd="0" presId="urn:microsoft.com/office/officeart/2005/8/layout/orgChart1"/>
    <dgm:cxn modelId="{E0BB734F-1082-4990-9A8E-8F0557E7DF9F}" type="presOf" srcId="{F8698307-D39C-4018-BBAE-26A1C48D6BE9}" destId="{2A47EB2D-65E6-4673-9030-A4C7E4787043}" srcOrd="1" destOrd="0" presId="urn:microsoft.com/office/officeart/2005/8/layout/orgChart1"/>
    <dgm:cxn modelId="{0DCDAF74-B724-442D-BCBF-379DCD6D4684}" type="presOf" srcId="{E562AC1C-5624-4410-A7E7-5E1E40FF1B8D}" destId="{19FB2E75-A265-4A89-AC86-3E9BFC91E10D}" srcOrd="0" destOrd="0" presId="urn:microsoft.com/office/officeart/2005/8/layout/orgChart1"/>
    <dgm:cxn modelId="{1B137055-A48F-4D4B-B322-5A0EB5EE958D}" srcId="{1694ECE2-8574-4F3E-B3B8-3C4D9A4FF47D}" destId="{42CCB891-F7EA-48A5-AD0C-1F2198781A24}" srcOrd="6" destOrd="0" parTransId="{59798516-FDB1-4704-B52C-128A7C2D5119}" sibTransId="{E5750957-FC76-469F-BB92-F8F39E966BFE}"/>
    <dgm:cxn modelId="{0C6D2077-4613-433F-9573-A8ACD66BAE87}" srcId="{1538C1DD-70A3-4027-B4B7-AC6E2AB33FD6}" destId="{461CB590-3C9F-4471-9CDD-BE712AD98432}" srcOrd="5" destOrd="0" parTransId="{599C0938-2773-456B-9519-F3B1F1412A0A}" sibTransId="{2A24C755-A11B-4707-A741-F6687762AABB}"/>
    <dgm:cxn modelId="{5AB61878-903C-4B81-B1B2-895A519C7703}" type="presOf" srcId="{E799E5EE-EE26-4B5F-A9C6-A8BBF9CD4F4F}" destId="{4A825D37-4BEB-4E98-84AD-FD84B319473F}" srcOrd="0" destOrd="0" presId="urn:microsoft.com/office/officeart/2005/8/layout/orgChart1"/>
    <dgm:cxn modelId="{6A57607A-2F20-47A7-9716-25D1F34FAAEE}" srcId="{1538C1DD-70A3-4027-B4B7-AC6E2AB33FD6}" destId="{1F8ADF36-35DB-4696-83BA-FE713FC1BED2}" srcOrd="4" destOrd="0" parTransId="{B6BB8F87-0BDC-49FB-A193-A27FE01E85E5}" sibTransId="{A3114CA9-1A9F-4460-8688-D26F8A85FD8C}"/>
    <dgm:cxn modelId="{759DCE7C-0245-4A9E-904C-D458E3FE97C6}" type="presOf" srcId="{8B424AAC-AA62-4B54-81E7-2DA2FD22B42C}" destId="{01479058-0CFD-47C1-8E40-8EC69E17F6F2}" srcOrd="0" destOrd="0" presId="urn:microsoft.com/office/officeart/2005/8/layout/orgChart1"/>
    <dgm:cxn modelId="{4D32637D-6168-40C4-B55B-7092A8BF8B48}" type="presOf" srcId="{AD8AD584-29D9-4110-AAF0-0F2DF00C0078}" destId="{B9A7BE98-06D1-4D9B-AE3C-80F7E498ED96}" srcOrd="0" destOrd="0" presId="urn:microsoft.com/office/officeart/2005/8/layout/orgChart1"/>
    <dgm:cxn modelId="{F3E36A7F-FE1B-4A00-A67B-91813D8299CA}" type="presOf" srcId="{81A4DB41-5469-4BD8-B369-17BCE5106C1A}" destId="{756E46F5-C337-4748-888B-73FA503DB95A}" srcOrd="0" destOrd="0" presId="urn:microsoft.com/office/officeart/2005/8/layout/orgChart1"/>
    <dgm:cxn modelId="{1515B883-C7F7-48C1-BAEC-C9F6F8487DD2}" type="presOf" srcId="{A9CC9EA8-E9CE-4BBF-ABE3-0E6BADD448BF}" destId="{40D1B07C-0DA7-4C97-8489-0C1BC5D4E3EE}" srcOrd="0" destOrd="0" presId="urn:microsoft.com/office/officeart/2005/8/layout/orgChart1"/>
    <dgm:cxn modelId="{0B5BF683-9B26-49B0-BC37-8938B665D57C}" type="presOf" srcId="{0886B7B8-566C-4B4E-AB88-3A5631955973}" destId="{C4B5E644-0040-40D7-A8F0-C03AA88C004F}" srcOrd="0" destOrd="0" presId="urn:microsoft.com/office/officeart/2005/8/layout/orgChart1"/>
    <dgm:cxn modelId="{EF04DC84-90C5-4E76-A9FA-A6F9873651B1}" type="presOf" srcId="{EE67B28E-6183-4988-B97D-739EFE502ABC}" destId="{529C4E41-A89F-46C7-868A-4FBACFAD3967}" srcOrd="0" destOrd="0" presId="urn:microsoft.com/office/officeart/2005/8/layout/orgChart1"/>
    <dgm:cxn modelId="{2D761D85-55C9-4D45-8F7C-E322F9496F98}" type="presOf" srcId="{EED20186-600F-4234-BB2C-B5F08BB8D0AA}" destId="{10929392-BDD2-442D-8337-1E9F95DA216B}" srcOrd="1" destOrd="0" presId="urn:microsoft.com/office/officeart/2005/8/layout/orgChart1"/>
    <dgm:cxn modelId="{E49F6586-757E-49EF-A4DB-56D9E41F15E9}" srcId="{D2D163D2-0B8B-465D-861F-61E274A2909F}" destId="{02D9E38D-D883-4DCB-B699-D5225D3BAE8B}" srcOrd="4" destOrd="0" parTransId="{81A84D0A-2002-4C75-BE1D-0CCB4235BE56}" sibTransId="{3A0BEC0F-BE10-4E96-B664-1158A4807A31}"/>
    <dgm:cxn modelId="{7E589787-0C4D-4CE0-9151-DFC9A716A3DF}" type="presOf" srcId="{40FF8436-10AD-4AB4-9EB1-3B0515B0C357}" destId="{8D157EC0-C05B-4F4C-8DD0-6B672D64C65D}" srcOrd="0" destOrd="0" presId="urn:microsoft.com/office/officeart/2005/8/layout/orgChart1"/>
    <dgm:cxn modelId="{58F1D787-FADE-48A3-BABD-0A2A66CEADD5}" type="presOf" srcId="{1538C1DD-70A3-4027-B4B7-AC6E2AB33FD6}" destId="{456FE88A-546A-45DB-AD08-45BCEDFE10F0}" srcOrd="1" destOrd="0" presId="urn:microsoft.com/office/officeart/2005/8/layout/orgChart1"/>
    <dgm:cxn modelId="{C290978D-843E-4EA9-9407-7A08BE3621D8}" type="presOf" srcId="{EAE117AE-470F-4F0B-AA5E-1954C3B1EF8F}" destId="{99E26115-4B05-49D4-A254-4B57741FAA7F}" srcOrd="0" destOrd="0" presId="urn:microsoft.com/office/officeart/2005/8/layout/orgChart1"/>
    <dgm:cxn modelId="{C7E4838F-64D7-40C2-8ACC-9D97DED62F49}" type="presOf" srcId="{02D9E38D-D883-4DCB-B699-D5225D3BAE8B}" destId="{5CD49788-E0B7-43DE-9ECB-7B2CBE1C9920}" srcOrd="1" destOrd="0" presId="urn:microsoft.com/office/officeart/2005/8/layout/orgChart1"/>
    <dgm:cxn modelId="{3F99EC90-F958-4DCD-9F8A-DC51149917DF}" type="presOf" srcId="{301B29A4-DBB8-404A-9F04-88D1F2899C33}" destId="{1FC0B3EB-ABC3-4DFE-8155-80AD0FDF74C8}" srcOrd="0" destOrd="0" presId="urn:microsoft.com/office/officeart/2005/8/layout/orgChart1"/>
    <dgm:cxn modelId="{1A2ADF91-F1C6-4695-A541-13D4B602EC3B}" srcId="{384247D6-B51F-4EE1-9BE1-2657B857F7D7}" destId="{0886B7B8-566C-4B4E-AB88-3A5631955973}" srcOrd="0" destOrd="0" parTransId="{EDF78B31-E192-4FC6-9AC3-027FC0D8BDFB}" sibTransId="{A2D4D0FA-7461-4B37-B0D2-8C8EAF070251}"/>
    <dgm:cxn modelId="{B7049F98-E298-4352-A72B-E4301B19BD9F}" type="presOf" srcId="{133F1BC5-2D8A-483B-ABE9-449F5810FD70}" destId="{9820DAC2-37BF-46FA-8F57-B8156C0FA29A}" srcOrd="0" destOrd="0" presId="urn:microsoft.com/office/officeart/2005/8/layout/orgChart1"/>
    <dgm:cxn modelId="{61E31FA0-15A2-46EC-A789-BC5595E68606}" srcId="{1538C1DD-70A3-4027-B4B7-AC6E2AB33FD6}" destId="{F8698307-D39C-4018-BBAE-26A1C48D6BE9}" srcOrd="0" destOrd="0" parTransId="{132F738E-1439-4CEA-A6D8-0952553FAE72}" sibTransId="{DC804064-B1FE-4B6A-AD34-870DCADC999F}"/>
    <dgm:cxn modelId="{12514BA1-878D-426A-B31F-A6CB43C7150C}" srcId="{0886B7B8-566C-4B4E-AB88-3A5631955973}" destId="{1538C1DD-70A3-4027-B4B7-AC6E2AB33FD6}" srcOrd="1" destOrd="0" parTransId="{07A7A67E-C722-47B5-88EA-C05AE7E7DDED}" sibTransId="{348EAA8C-74E7-41DF-B0C5-18C6F2F46963}"/>
    <dgm:cxn modelId="{80AF0AA4-4517-4B01-BE76-9682679FEE3B}" type="presOf" srcId="{A9CC9EA8-E9CE-4BBF-ABE3-0E6BADD448BF}" destId="{2EAA390E-6DE6-43D7-9978-012058E49995}" srcOrd="1" destOrd="0" presId="urn:microsoft.com/office/officeart/2005/8/layout/orgChart1"/>
    <dgm:cxn modelId="{DB4CFAA5-CB87-42A4-9A3D-74EE19457DB7}" type="presOf" srcId="{1F8ADF36-35DB-4696-83BA-FE713FC1BED2}" destId="{4ECBCFA4-E66D-410A-B4D4-CC59EE97BCE5}" srcOrd="0" destOrd="0" presId="urn:microsoft.com/office/officeart/2005/8/layout/orgChart1"/>
    <dgm:cxn modelId="{3AC457A6-599D-4F18-9145-52BF0170BB2F}" type="presOf" srcId="{F8698307-D39C-4018-BBAE-26A1C48D6BE9}" destId="{9217A45E-FE32-4832-9089-3E013BA19B27}" srcOrd="0" destOrd="0" presId="urn:microsoft.com/office/officeart/2005/8/layout/orgChart1"/>
    <dgm:cxn modelId="{7002FBA6-63F3-4603-9EC1-EEA3C3C2A140}" type="presOf" srcId="{461CB590-3C9F-4471-9CDD-BE712AD98432}" destId="{E8AF1B39-8597-4CA9-A38C-C584B7E64371}" srcOrd="0" destOrd="0" presId="urn:microsoft.com/office/officeart/2005/8/layout/orgChart1"/>
    <dgm:cxn modelId="{B18D41A9-74B2-45B3-910C-21E66D6ECCE6}" type="presOf" srcId="{E562AC1C-5624-4410-A7E7-5E1E40FF1B8D}" destId="{84635EE5-C991-48AA-AF51-44195B8E6F40}" srcOrd="1" destOrd="0" presId="urn:microsoft.com/office/officeart/2005/8/layout/orgChart1"/>
    <dgm:cxn modelId="{3CF93EAB-C44D-407B-A832-BEF751C7CA2F}" type="presOf" srcId="{42CCB891-F7EA-48A5-AD0C-1F2198781A24}" destId="{D0ABA1F1-9B9D-4190-9B67-C8053C0BE333}" srcOrd="0" destOrd="0" presId="urn:microsoft.com/office/officeart/2005/8/layout/orgChart1"/>
    <dgm:cxn modelId="{EAEE32AE-5CD7-4683-BA96-BC336976DE60}" type="presOf" srcId="{42FFC5AC-80D3-4963-AD15-73F6B4E6B10C}" destId="{E131A4B1-C1F9-468E-9A2F-61B9D93FC8AF}" srcOrd="0" destOrd="0" presId="urn:microsoft.com/office/officeart/2005/8/layout/orgChart1"/>
    <dgm:cxn modelId="{C188F6AF-0547-4CE7-812B-62C48ADCD89B}" type="presOf" srcId="{3CEC6760-6129-4CDE-BC58-E9AF26F47E94}" destId="{31D70C54-C8FF-419A-9F5F-7EE9972AF1B7}" srcOrd="0" destOrd="0" presId="urn:microsoft.com/office/officeart/2005/8/layout/orgChart1"/>
    <dgm:cxn modelId="{569689B1-BED2-4EA8-BDDF-90BBB4300AC0}" type="presOf" srcId="{07A7A67E-C722-47B5-88EA-C05AE7E7DDED}" destId="{20074DEA-CE43-402E-B10B-E39B07F03B32}" srcOrd="0" destOrd="0" presId="urn:microsoft.com/office/officeart/2005/8/layout/orgChart1"/>
    <dgm:cxn modelId="{F5E70AB4-09D7-4388-8558-C0A9005DC034}" type="presOf" srcId="{EE67B28E-6183-4988-B97D-739EFE502ABC}" destId="{9DB4FE57-FE26-4AA9-8463-D37CD6A4BD3A}" srcOrd="1" destOrd="0" presId="urn:microsoft.com/office/officeart/2005/8/layout/orgChart1"/>
    <dgm:cxn modelId="{C86138BB-F2EE-40D3-A438-167B41FBC0E2}" type="presOf" srcId="{133F1BC5-2D8A-483B-ABE9-449F5810FD70}" destId="{2247C8C8-242D-4A69-A9A7-A2294068B26A}" srcOrd="1" destOrd="0" presId="urn:microsoft.com/office/officeart/2005/8/layout/orgChart1"/>
    <dgm:cxn modelId="{BD0709BD-BF34-42DE-B7DE-1615EA48D1D0}" type="presOf" srcId="{42CCB891-F7EA-48A5-AD0C-1F2198781A24}" destId="{B3D8B7FE-1904-4302-86A2-36BA0CF56129}" srcOrd="1" destOrd="0" presId="urn:microsoft.com/office/officeart/2005/8/layout/orgChart1"/>
    <dgm:cxn modelId="{9F81F5C3-DD93-4F07-B133-08CB48B123BF}" type="presOf" srcId="{76AB8C3F-DF1C-4D08-9780-33272F0EDCDD}" destId="{27FFA16F-2670-4E80-A8EC-83E18BA78184}" srcOrd="1" destOrd="0" presId="urn:microsoft.com/office/officeart/2005/8/layout/orgChart1"/>
    <dgm:cxn modelId="{EC5735CA-3861-440B-AB75-C91AEE23D673}" type="presOf" srcId="{5CEB5E87-A06B-4750-91F2-84A3A758463D}" destId="{423C4533-DC92-4260-A53D-D17CC89E34D5}" srcOrd="0" destOrd="0" presId="urn:microsoft.com/office/officeart/2005/8/layout/orgChart1"/>
    <dgm:cxn modelId="{4020E9CB-4663-4308-88AD-1B24FB7E3BAD}" type="presOf" srcId="{1694ECE2-8574-4F3E-B3B8-3C4D9A4FF47D}" destId="{F7A11418-E6E9-46C0-ADD6-2F714499894E}" srcOrd="0" destOrd="0" presId="urn:microsoft.com/office/officeart/2005/8/layout/orgChart1"/>
    <dgm:cxn modelId="{D1B87CCC-BE7E-4099-BC52-F62D234DD3B0}" srcId="{1694ECE2-8574-4F3E-B3B8-3C4D9A4FF47D}" destId="{76AB8C3F-DF1C-4D08-9780-33272F0EDCDD}" srcOrd="1" destOrd="0" parTransId="{25BD8AA1-28E0-45B2-80BC-7724D141B45B}" sibTransId="{13C95C2D-2C2E-4B71-8908-8BCA89C6128A}"/>
    <dgm:cxn modelId="{FEEAF8D1-7D4B-4C49-AC57-38A4FB4FB8ED}" type="presOf" srcId="{3AEE296B-C297-4AB1-BCB9-8657BA5D71CC}" destId="{8CAFD83F-939C-4BF4-A664-943E5360CC46}" srcOrd="0" destOrd="0" presId="urn:microsoft.com/office/officeart/2005/8/layout/orgChart1"/>
    <dgm:cxn modelId="{C4424ED3-87DC-4FA7-A3DD-8D2745302D24}" type="presOf" srcId="{886C5349-0971-43C0-992E-770AA940D2E6}" destId="{52432D2F-6C25-416C-B20D-41FBC6F12589}" srcOrd="0" destOrd="0" presId="urn:microsoft.com/office/officeart/2005/8/layout/orgChart1"/>
    <dgm:cxn modelId="{A9F398D3-13D4-4AD1-9B46-6D0474BFBF0E}" type="presOf" srcId="{D2D163D2-0B8B-465D-861F-61E274A2909F}" destId="{C9ABD438-E3A3-4929-901E-EB6BDD44B45C}" srcOrd="0" destOrd="0" presId="urn:microsoft.com/office/officeart/2005/8/layout/orgChart1"/>
    <dgm:cxn modelId="{3172C5D8-0811-4F7F-9F8E-36A4422D33F4}" type="presOf" srcId="{40FF8436-10AD-4AB4-9EB1-3B0515B0C357}" destId="{6AE8B408-089E-4A88-9902-B74B4B3BC17F}" srcOrd="1" destOrd="0" presId="urn:microsoft.com/office/officeart/2005/8/layout/orgChart1"/>
    <dgm:cxn modelId="{7D0D18DB-E294-4792-87F0-37B7BE0B0A95}" type="presOf" srcId="{1538C1DD-70A3-4027-B4B7-AC6E2AB33FD6}" destId="{9982013C-D0EB-44F9-9780-8C859738ED2B}" srcOrd="0" destOrd="0" presId="urn:microsoft.com/office/officeart/2005/8/layout/orgChart1"/>
    <dgm:cxn modelId="{AC393DDB-B750-4A1A-838F-712B92373606}" srcId="{1538C1DD-70A3-4027-B4B7-AC6E2AB33FD6}" destId="{C5BF4F72-A84C-4A8A-85F9-D3D9742964D2}" srcOrd="2" destOrd="0" parTransId="{AD8AD584-29D9-4110-AAF0-0F2DF00C0078}" sibTransId="{AB1B79F4-39FA-46AE-A5B1-70E4F223D48C}"/>
    <dgm:cxn modelId="{F33163DB-D8D2-4417-BF52-124C1D7F98B4}" srcId="{1694ECE2-8574-4F3E-B3B8-3C4D9A4FF47D}" destId="{42FFC5AC-80D3-4963-AD15-73F6B4E6B10C}" srcOrd="4" destOrd="0" parTransId="{E799E5EE-EE26-4B5F-A9C6-A8BBF9CD4F4F}" sibTransId="{565153E0-B3DE-4215-AED4-56BE298B55E1}"/>
    <dgm:cxn modelId="{48FF43DC-2499-4BE6-8DA5-256260E434A0}" type="presOf" srcId="{25BD8AA1-28E0-45B2-80BC-7724D141B45B}" destId="{6851915A-47D6-4F8F-BD14-1431D8F08A4C}" srcOrd="0" destOrd="0" presId="urn:microsoft.com/office/officeart/2005/8/layout/orgChart1"/>
    <dgm:cxn modelId="{1A510FE3-7544-473F-8F9D-22AAF7E655F7}" type="presOf" srcId="{81A84D0A-2002-4C75-BE1D-0CCB4235BE56}" destId="{2AD7FF97-75D1-481D-B488-53159C394354}" srcOrd="0" destOrd="0" presId="urn:microsoft.com/office/officeart/2005/8/layout/orgChart1"/>
    <dgm:cxn modelId="{08002AE3-FB22-4150-85C7-0484D66946A5}" type="presOf" srcId="{599C0938-2773-456B-9519-F3B1F1412A0A}" destId="{AC04299C-4D70-467B-8CB8-86057A006245}" srcOrd="0" destOrd="0" presId="urn:microsoft.com/office/officeart/2005/8/layout/orgChart1"/>
    <dgm:cxn modelId="{7BA09DE5-4CE8-402A-933C-BD6338987AA6}" srcId="{1694ECE2-8574-4F3E-B3B8-3C4D9A4FF47D}" destId="{81A4DB41-5469-4BD8-B369-17BCE5106C1A}" srcOrd="2" destOrd="0" parTransId="{51AFE55C-4AC3-4567-8834-E0586A6E8AE8}" sibTransId="{F8CF9AE3-12F4-499F-AD87-010B27CC090A}"/>
    <dgm:cxn modelId="{BA0283E9-D463-485E-9ED9-256BA38FE532}" type="presOf" srcId="{220515F1-D887-4E37-B5C3-01C6ECDE64CE}" destId="{7C79FF4A-F2A5-4E77-B629-3742EE3D56C3}" srcOrd="1" destOrd="0" presId="urn:microsoft.com/office/officeart/2005/8/layout/orgChart1"/>
    <dgm:cxn modelId="{890CFEEF-B60C-4393-96FB-EDDE09CC00E9}" srcId="{0886B7B8-566C-4B4E-AB88-3A5631955973}" destId="{D2D163D2-0B8B-465D-861F-61E274A2909F}" srcOrd="2" destOrd="0" parTransId="{238A31BE-3FCB-4EBC-ACAA-64D4E4C94936}" sibTransId="{06606EB3-B065-4923-890E-C2AF3F6ED85F}"/>
    <dgm:cxn modelId="{B0AE7DF0-3EC8-4461-AD35-CF7F50AFD561}" srcId="{D2D163D2-0B8B-465D-861F-61E274A2909F}" destId="{E562AC1C-5624-4410-A7E7-5E1E40FF1B8D}" srcOrd="3" destOrd="0" parTransId="{886C5349-0971-43C0-992E-770AA940D2E6}" sibTransId="{E670085A-F5EB-4CDE-9F47-C061CA839BD8}"/>
    <dgm:cxn modelId="{55F085F1-494C-46F9-A804-F4C44B29E817}" type="presOf" srcId="{EED20186-600F-4234-BB2C-B5F08BB8D0AA}" destId="{B3BE7218-FFF5-4FBC-9080-83C506A59DE8}" srcOrd="0" destOrd="0" presId="urn:microsoft.com/office/officeart/2005/8/layout/orgChart1"/>
    <dgm:cxn modelId="{C5AFE9F1-2646-427E-95C0-CF092806295A}" type="presOf" srcId="{546B8F36-9E59-4E7E-AFEB-F9AD40E073A9}" destId="{530E1AAA-11A1-4E74-BF92-8A8A0C2A34A7}" srcOrd="0" destOrd="0" presId="urn:microsoft.com/office/officeart/2005/8/layout/orgChart1"/>
    <dgm:cxn modelId="{432084F6-AA58-4D58-B711-5A341682A8E8}" type="presOf" srcId="{0886B7B8-566C-4B4E-AB88-3A5631955973}" destId="{F2A1EE1F-359D-4CBF-A94D-1D91FDE10A37}" srcOrd="1" destOrd="0" presId="urn:microsoft.com/office/officeart/2005/8/layout/orgChart1"/>
    <dgm:cxn modelId="{6734E5F9-F17F-434B-B4C0-C15BE564E990}" srcId="{D2D163D2-0B8B-465D-861F-61E274A2909F}" destId="{5CEB5E87-A06B-4750-91F2-84A3A758463D}" srcOrd="0" destOrd="0" parTransId="{4CEB7908-EDE2-4C94-AE4D-9A77DDE4A8B6}" sibTransId="{1DC87C98-221B-4C25-9488-64127B6CEBBA}"/>
    <dgm:cxn modelId="{23AB7CFA-3A54-4BF5-BCA8-511AB6CC1CDA}" type="presOf" srcId="{5CEB5E87-A06B-4750-91F2-84A3A758463D}" destId="{C94E7109-A472-48DC-91F3-9FEB050F4B21}" srcOrd="1" destOrd="0" presId="urn:microsoft.com/office/officeart/2005/8/layout/orgChart1"/>
    <dgm:cxn modelId="{2AFB96FA-A7F1-4168-A88C-480F97871B6D}" srcId="{1694ECE2-8574-4F3E-B3B8-3C4D9A4FF47D}" destId="{133F1BC5-2D8A-483B-ABE9-449F5810FD70}" srcOrd="0" destOrd="0" parTransId="{301B29A4-DBB8-404A-9F04-88D1F2899C33}" sibTransId="{09B29760-6066-4153-AEC7-EA4B0E333A9C}"/>
    <dgm:cxn modelId="{E52DEDFB-6A49-4F7B-82C1-C1641EA63A3B}" srcId="{1694ECE2-8574-4F3E-B3B8-3C4D9A4FF47D}" destId="{EED20186-600F-4234-BB2C-B5F08BB8D0AA}" srcOrd="3" destOrd="0" parTransId="{99FDEA60-482B-462C-900F-6933EE421637}" sibTransId="{0927D813-7667-447C-899C-B8743124A0E5}"/>
    <dgm:cxn modelId="{F2BE97FC-8EB5-41D8-BC58-01D640A97364}" srcId="{1538C1DD-70A3-4027-B4B7-AC6E2AB33FD6}" destId="{EE67B28E-6183-4988-B97D-739EFE502ABC}" srcOrd="1" destOrd="0" parTransId="{EAE117AE-470F-4F0B-AA5E-1954C3B1EF8F}" sibTransId="{3E6176ED-92F0-4B41-B801-15DC5AB9B279}"/>
    <dgm:cxn modelId="{BAD219FE-ABA5-4CC7-9BB1-9400BD8EAC49}" type="presOf" srcId="{1694ECE2-8574-4F3E-B3B8-3C4D9A4FF47D}" destId="{5EAAA277-B056-4E80-A62C-AA95BE4BAA52}" srcOrd="1" destOrd="0" presId="urn:microsoft.com/office/officeart/2005/8/layout/orgChart1"/>
    <dgm:cxn modelId="{2ECA0C6F-A245-4FD7-A2D3-1BF609466B31}" type="presParOf" srcId="{F73CB5EB-92C9-4229-9E7E-5D6F263558EF}" destId="{6E5A6F79-F5A7-4704-832F-A1F9E61A4341}" srcOrd="0" destOrd="0" presId="urn:microsoft.com/office/officeart/2005/8/layout/orgChart1"/>
    <dgm:cxn modelId="{63521433-4EC6-4679-9685-0BFB133C27FC}" type="presParOf" srcId="{6E5A6F79-F5A7-4704-832F-A1F9E61A4341}" destId="{09479325-E5D1-47FE-AE9D-E9A9AEF4984C}" srcOrd="0" destOrd="0" presId="urn:microsoft.com/office/officeart/2005/8/layout/orgChart1"/>
    <dgm:cxn modelId="{9489DEDC-1871-4E3C-B5F0-59269A6842F2}" type="presParOf" srcId="{09479325-E5D1-47FE-AE9D-E9A9AEF4984C}" destId="{C4B5E644-0040-40D7-A8F0-C03AA88C004F}" srcOrd="0" destOrd="0" presId="urn:microsoft.com/office/officeart/2005/8/layout/orgChart1"/>
    <dgm:cxn modelId="{EDD727C5-8256-4CE1-A52E-DC8C71DAEA7C}" type="presParOf" srcId="{09479325-E5D1-47FE-AE9D-E9A9AEF4984C}" destId="{F2A1EE1F-359D-4CBF-A94D-1D91FDE10A37}" srcOrd="1" destOrd="0" presId="urn:microsoft.com/office/officeart/2005/8/layout/orgChart1"/>
    <dgm:cxn modelId="{0AC63C28-0782-4E4F-B13C-067E0243F7E3}" type="presParOf" srcId="{6E5A6F79-F5A7-4704-832F-A1F9E61A4341}" destId="{5F37FC59-9479-4DCD-A583-5E347A6AE59B}" srcOrd="1" destOrd="0" presId="urn:microsoft.com/office/officeart/2005/8/layout/orgChart1"/>
    <dgm:cxn modelId="{639D8104-141E-4C18-BC63-101C75384208}" type="presParOf" srcId="{5F37FC59-9479-4DCD-A583-5E347A6AE59B}" destId="{530E1AAA-11A1-4E74-BF92-8A8A0C2A34A7}" srcOrd="0" destOrd="0" presId="urn:microsoft.com/office/officeart/2005/8/layout/orgChart1"/>
    <dgm:cxn modelId="{1C88FF16-1C6B-4CBF-A6C6-158F7C63ADF6}" type="presParOf" srcId="{5F37FC59-9479-4DCD-A583-5E347A6AE59B}" destId="{A0F417D2-A4C4-4625-86C3-8AA79FE7BEE3}" srcOrd="1" destOrd="0" presId="urn:microsoft.com/office/officeart/2005/8/layout/orgChart1"/>
    <dgm:cxn modelId="{4B8C0F72-CA51-4289-B08A-AE414521FC8A}" type="presParOf" srcId="{A0F417D2-A4C4-4625-86C3-8AA79FE7BEE3}" destId="{648E146A-22F8-4E30-BAA4-88C3B021CFFA}" srcOrd="0" destOrd="0" presId="urn:microsoft.com/office/officeart/2005/8/layout/orgChart1"/>
    <dgm:cxn modelId="{89F0D0D5-3799-4C31-8CF7-032126CEF9D1}" type="presParOf" srcId="{648E146A-22F8-4E30-BAA4-88C3B021CFFA}" destId="{F7A11418-E6E9-46C0-ADD6-2F714499894E}" srcOrd="0" destOrd="0" presId="urn:microsoft.com/office/officeart/2005/8/layout/orgChart1"/>
    <dgm:cxn modelId="{8E337321-4ECC-446B-8752-97F2419E9C32}" type="presParOf" srcId="{648E146A-22F8-4E30-BAA4-88C3B021CFFA}" destId="{5EAAA277-B056-4E80-A62C-AA95BE4BAA52}" srcOrd="1" destOrd="0" presId="urn:microsoft.com/office/officeart/2005/8/layout/orgChart1"/>
    <dgm:cxn modelId="{2BC14D1A-A1CA-4FC1-A4BA-A817A46E14F2}" type="presParOf" srcId="{A0F417D2-A4C4-4625-86C3-8AA79FE7BEE3}" destId="{853FC8A3-8235-4CFB-BEBA-8EFE73B4980B}" srcOrd="1" destOrd="0" presId="urn:microsoft.com/office/officeart/2005/8/layout/orgChart1"/>
    <dgm:cxn modelId="{624B0253-ACBA-47BC-BABB-00CD0E99C6F6}" type="presParOf" srcId="{853FC8A3-8235-4CFB-BEBA-8EFE73B4980B}" destId="{1FC0B3EB-ABC3-4DFE-8155-80AD0FDF74C8}" srcOrd="0" destOrd="0" presId="urn:microsoft.com/office/officeart/2005/8/layout/orgChart1"/>
    <dgm:cxn modelId="{4FCB155A-2697-414B-8D7F-C8B6EDD4C19F}" type="presParOf" srcId="{853FC8A3-8235-4CFB-BEBA-8EFE73B4980B}" destId="{0B3F8B33-CDD7-44B2-966B-9FEAE8B10F61}" srcOrd="1" destOrd="0" presId="urn:microsoft.com/office/officeart/2005/8/layout/orgChart1"/>
    <dgm:cxn modelId="{F9C423E1-F108-4BD3-AF01-09EBEE95D701}" type="presParOf" srcId="{0B3F8B33-CDD7-44B2-966B-9FEAE8B10F61}" destId="{6FBE603A-030C-46FC-AA3A-1E4251835DA4}" srcOrd="0" destOrd="0" presId="urn:microsoft.com/office/officeart/2005/8/layout/orgChart1"/>
    <dgm:cxn modelId="{033FAE98-AE7A-45F0-BC0C-C6229BB3C3F5}" type="presParOf" srcId="{6FBE603A-030C-46FC-AA3A-1E4251835DA4}" destId="{9820DAC2-37BF-46FA-8F57-B8156C0FA29A}" srcOrd="0" destOrd="0" presId="urn:microsoft.com/office/officeart/2005/8/layout/orgChart1"/>
    <dgm:cxn modelId="{10CE5FEF-E596-4DE7-882F-387361A3451E}" type="presParOf" srcId="{6FBE603A-030C-46FC-AA3A-1E4251835DA4}" destId="{2247C8C8-242D-4A69-A9A7-A2294068B26A}" srcOrd="1" destOrd="0" presId="urn:microsoft.com/office/officeart/2005/8/layout/orgChart1"/>
    <dgm:cxn modelId="{C1B833C7-3E4B-47AE-A9D4-90D08E61E125}" type="presParOf" srcId="{0B3F8B33-CDD7-44B2-966B-9FEAE8B10F61}" destId="{267F386C-379B-44FF-8E8C-5DE1E7790268}" srcOrd="1" destOrd="0" presId="urn:microsoft.com/office/officeart/2005/8/layout/orgChart1"/>
    <dgm:cxn modelId="{5D943AD0-F1B8-477F-953A-CC29B089F8FE}" type="presParOf" srcId="{0B3F8B33-CDD7-44B2-966B-9FEAE8B10F61}" destId="{46498F5B-EE93-44A1-B3EC-9FC5EAC61A5F}" srcOrd="2" destOrd="0" presId="urn:microsoft.com/office/officeart/2005/8/layout/orgChart1"/>
    <dgm:cxn modelId="{DCA39CE5-467D-4845-B730-14F6A443F9E1}" type="presParOf" srcId="{853FC8A3-8235-4CFB-BEBA-8EFE73B4980B}" destId="{6851915A-47D6-4F8F-BD14-1431D8F08A4C}" srcOrd="2" destOrd="0" presId="urn:microsoft.com/office/officeart/2005/8/layout/orgChart1"/>
    <dgm:cxn modelId="{45702DEA-DCFD-44F6-AA71-A7EEA121D737}" type="presParOf" srcId="{853FC8A3-8235-4CFB-BEBA-8EFE73B4980B}" destId="{EA933051-D0DE-4B90-894B-F77AB087624D}" srcOrd="3" destOrd="0" presId="urn:microsoft.com/office/officeart/2005/8/layout/orgChart1"/>
    <dgm:cxn modelId="{77BC83C5-2FF6-4CD5-A74B-6E19DF102017}" type="presParOf" srcId="{EA933051-D0DE-4B90-894B-F77AB087624D}" destId="{B33FE1AB-47CB-4B28-B75F-7775C7DDCC72}" srcOrd="0" destOrd="0" presId="urn:microsoft.com/office/officeart/2005/8/layout/orgChart1"/>
    <dgm:cxn modelId="{CAFF5E51-15A2-41D9-AF13-0D53F789ADE6}" type="presParOf" srcId="{B33FE1AB-47CB-4B28-B75F-7775C7DDCC72}" destId="{6D358BCB-F40C-4AAB-B1F9-AEEFACF23683}" srcOrd="0" destOrd="0" presId="urn:microsoft.com/office/officeart/2005/8/layout/orgChart1"/>
    <dgm:cxn modelId="{A69F9AA9-95A3-4903-B82C-9F624B07D7AF}" type="presParOf" srcId="{B33FE1AB-47CB-4B28-B75F-7775C7DDCC72}" destId="{27FFA16F-2670-4E80-A8EC-83E18BA78184}" srcOrd="1" destOrd="0" presId="urn:microsoft.com/office/officeart/2005/8/layout/orgChart1"/>
    <dgm:cxn modelId="{9CB78ECD-A2C3-4A2D-B674-9093BD8DB5DB}" type="presParOf" srcId="{EA933051-D0DE-4B90-894B-F77AB087624D}" destId="{8D5E4CCD-EC11-430C-9B7A-7DBDD6EBA027}" srcOrd="1" destOrd="0" presId="urn:microsoft.com/office/officeart/2005/8/layout/orgChart1"/>
    <dgm:cxn modelId="{035EA5B6-5B5C-4E05-850A-9BF94ED54C20}" type="presParOf" srcId="{EA933051-D0DE-4B90-894B-F77AB087624D}" destId="{DF7FD872-8052-41E0-9E58-7CC2F69FE9C8}" srcOrd="2" destOrd="0" presId="urn:microsoft.com/office/officeart/2005/8/layout/orgChart1"/>
    <dgm:cxn modelId="{E2257FB6-1C7E-4B89-88C5-430DF6D24CD2}" type="presParOf" srcId="{853FC8A3-8235-4CFB-BEBA-8EFE73B4980B}" destId="{EF2FE235-A331-461C-96CF-03DC02D3F1B1}" srcOrd="4" destOrd="0" presId="urn:microsoft.com/office/officeart/2005/8/layout/orgChart1"/>
    <dgm:cxn modelId="{FA8BA960-8C99-47B8-8CEA-C86EB0E10F5C}" type="presParOf" srcId="{853FC8A3-8235-4CFB-BEBA-8EFE73B4980B}" destId="{6CA32EC6-8869-44F7-A1F2-9F2F307F9E45}" srcOrd="5" destOrd="0" presId="urn:microsoft.com/office/officeart/2005/8/layout/orgChart1"/>
    <dgm:cxn modelId="{282B4342-8037-4911-A560-3757629391FF}" type="presParOf" srcId="{6CA32EC6-8869-44F7-A1F2-9F2F307F9E45}" destId="{36714604-E785-4D6E-A0EB-B3BDEACC6FDA}" srcOrd="0" destOrd="0" presId="urn:microsoft.com/office/officeart/2005/8/layout/orgChart1"/>
    <dgm:cxn modelId="{924D1B5D-AD4E-43B8-9B84-5863541B993A}" type="presParOf" srcId="{36714604-E785-4D6E-A0EB-B3BDEACC6FDA}" destId="{756E46F5-C337-4748-888B-73FA503DB95A}" srcOrd="0" destOrd="0" presId="urn:microsoft.com/office/officeart/2005/8/layout/orgChart1"/>
    <dgm:cxn modelId="{D3421288-9367-4256-BC1B-AAE85FBE3A76}" type="presParOf" srcId="{36714604-E785-4D6E-A0EB-B3BDEACC6FDA}" destId="{50B507C1-7DFB-4702-AB3D-B4F29D9B7616}" srcOrd="1" destOrd="0" presId="urn:microsoft.com/office/officeart/2005/8/layout/orgChart1"/>
    <dgm:cxn modelId="{5796242E-3C83-4C45-9A1E-A07FF4B80EF0}" type="presParOf" srcId="{6CA32EC6-8869-44F7-A1F2-9F2F307F9E45}" destId="{DC59E996-8F2D-469B-AC25-4AC5FD2ACC4F}" srcOrd="1" destOrd="0" presId="urn:microsoft.com/office/officeart/2005/8/layout/orgChart1"/>
    <dgm:cxn modelId="{B9AD7E67-F4C8-4EA7-8E34-CF342DBF5559}" type="presParOf" srcId="{6CA32EC6-8869-44F7-A1F2-9F2F307F9E45}" destId="{CA9B29D1-BA8E-4C04-A000-D4509D67E13B}" srcOrd="2" destOrd="0" presId="urn:microsoft.com/office/officeart/2005/8/layout/orgChart1"/>
    <dgm:cxn modelId="{D59F9D00-DD4D-4A3E-8BED-BF5F773A7EFD}" type="presParOf" srcId="{853FC8A3-8235-4CFB-BEBA-8EFE73B4980B}" destId="{2CF3E19C-D0DE-464A-9C49-E5D876F9C47B}" srcOrd="6" destOrd="0" presId="urn:microsoft.com/office/officeart/2005/8/layout/orgChart1"/>
    <dgm:cxn modelId="{A68B199B-F053-4549-85A3-879199E26080}" type="presParOf" srcId="{853FC8A3-8235-4CFB-BEBA-8EFE73B4980B}" destId="{5331249A-E588-4A8F-8085-C7982D1AB5A3}" srcOrd="7" destOrd="0" presId="urn:microsoft.com/office/officeart/2005/8/layout/orgChart1"/>
    <dgm:cxn modelId="{FC570E69-DF9A-4698-ABC0-0E0B875344CD}" type="presParOf" srcId="{5331249A-E588-4A8F-8085-C7982D1AB5A3}" destId="{26AE031D-66A6-470F-89B3-860513DD28CD}" srcOrd="0" destOrd="0" presId="urn:microsoft.com/office/officeart/2005/8/layout/orgChart1"/>
    <dgm:cxn modelId="{A8E4DA66-BA1C-468E-B237-D21273322AF8}" type="presParOf" srcId="{26AE031D-66A6-470F-89B3-860513DD28CD}" destId="{B3BE7218-FFF5-4FBC-9080-83C506A59DE8}" srcOrd="0" destOrd="0" presId="urn:microsoft.com/office/officeart/2005/8/layout/orgChart1"/>
    <dgm:cxn modelId="{43E4D845-FEB2-4D01-88C9-647CB6E28C19}" type="presParOf" srcId="{26AE031D-66A6-470F-89B3-860513DD28CD}" destId="{10929392-BDD2-442D-8337-1E9F95DA216B}" srcOrd="1" destOrd="0" presId="urn:microsoft.com/office/officeart/2005/8/layout/orgChart1"/>
    <dgm:cxn modelId="{085F34C5-8E67-4DCE-96AE-B8FF82F3579C}" type="presParOf" srcId="{5331249A-E588-4A8F-8085-C7982D1AB5A3}" destId="{B88C6F25-8A95-4896-83F8-244479E2D2E4}" srcOrd="1" destOrd="0" presId="urn:microsoft.com/office/officeart/2005/8/layout/orgChart1"/>
    <dgm:cxn modelId="{1861D2A8-AF37-4524-A77D-9E4EB142E066}" type="presParOf" srcId="{5331249A-E588-4A8F-8085-C7982D1AB5A3}" destId="{95A45DD1-4E19-48C2-B81C-759087FECF6D}" srcOrd="2" destOrd="0" presId="urn:microsoft.com/office/officeart/2005/8/layout/orgChart1"/>
    <dgm:cxn modelId="{0FAFE18D-1C9E-44D3-A85B-4910582D2CCF}" type="presParOf" srcId="{853FC8A3-8235-4CFB-BEBA-8EFE73B4980B}" destId="{4A825D37-4BEB-4E98-84AD-FD84B319473F}" srcOrd="8" destOrd="0" presId="urn:microsoft.com/office/officeart/2005/8/layout/orgChart1"/>
    <dgm:cxn modelId="{094EC30F-7DFF-4C3D-97D3-0C78138B41E7}" type="presParOf" srcId="{853FC8A3-8235-4CFB-BEBA-8EFE73B4980B}" destId="{93F42D4E-6A3B-4035-AEB8-6C9971D133FB}" srcOrd="9" destOrd="0" presId="urn:microsoft.com/office/officeart/2005/8/layout/orgChart1"/>
    <dgm:cxn modelId="{DE8D9F38-2E33-4EB3-8FCE-2035503047A5}" type="presParOf" srcId="{93F42D4E-6A3B-4035-AEB8-6C9971D133FB}" destId="{E7A9912B-3516-489E-8A4B-FE56158F53CE}" srcOrd="0" destOrd="0" presId="urn:microsoft.com/office/officeart/2005/8/layout/orgChart1"/>
    <dgm:cxn modelId="{C92CE3FD-86EA-403B-9B4C-ADCCB7CFFDE7}" type="presParOf" srcId="{E7A9912B-3516-489E-8A4B-FE56158F53CE}" destId="{E131A4B1-C1F9-468E-9A2F-61B9D93FC8AF}" srcOrd="0" destOrd="0" presId="urn:microsoft.com/office/officeart/2005/8/layout/orgChart1"/>
    <dgm:cxn modelId="{6F0E4551-409F-48D9-9BA7-661460E65111}" type="presParOf" srcId="{E7A9912B-3516-489E-8A4B-FE56158F53CE}" destId="{30921CCE-56EE-40AD-B107-C89724F6D40E}" srcOrd="1" destOrd="0" presId="urn:microsoft.com/office/officeart/2005/8/layout/orgChart1"/>
    <dgm:cxn modelId="{A20B149A-ABDE-45A3-A069-023B32566525}" type="presParOf" srcId="{93F42D4E-6A3B-4035-AEB8-6C9971D133FB}" destId="{87DB7CAB-3AD1-4B91-BFF4-9C375651A378}" srcOrd="1" destOrd="0" presId="urn:microsoft.com/office/officeart/2005/8/layout/orgChart1"/>
    <dgm:cxn modelId="{F9897920-931B-4D0E-92E9-2F7488E3A276}" type="presParOf" srcId="{93F42D4E-6A3B-4035-AEB8-6C9971D133FB}" destId="{A3572184-BF94-4A3D-963F-E63C75C77877}" srcOrd="2" destOrd="0" presId="urn:microsoft.com/office/officeart/2005/8/layout/orgChart1"/>
    <dgm:cxn modelId="{47CEF6D2-F974-4EC9-BFD3-C2E10B1A0D32}" type="presParOf" srcId="{853FC8A3-8235-4CFB-BEBA-8EFE73B4980B}" destId="{01479058-0CFD-47C1-8E40-8EC69E17F6F2}" srcOrd="10" destOrd="0" presId="urn:microsoft.com/office/officeart/2005/8/layout/orgChart1"/>
    <dgm:cxn modelId="{9154C39D-B7EC-4702-88AA-84C4DA4FC930}" type="presParOf" srcId="{853FC8A3-8235-4CFB-BEBA-8EFE73B4980B}" destId="{C36CF36F-1726-4230-AEE5-D16A0BE9838E}" srcOrd="11" destOrd="0" presId="urn:microsoft.com/office/officeart/2005/8/layout/orgChart1"/>
    <dgm:cxn modelId="{0A8366A6-8E43-4F4D-885A-9FCEEEDF7686}" type="presParOf" srcId="{C36CF36F-1726-4230-AEE5-D16A0BE9838E}" destId="{00F894C0-0A16-4A97-B218-1C60EA72DBED}" srcOrd="0" destOrd="0" presId="urn:microsoft.com/office/officeart/2005/8/layout/orgChart1"/>
    <dgm:cxn modelId="{4C8E479A-A409-42F0-8137-5079647F2A72}" type="presParOf" srcId="{00F894C0-0A16-4A97-B218-1C60EA72DBED}" destId="{CBBCC553-C20A-4CC6-B143-080069DCBFFE}" srcOrd="0" destOrd="0" presId="urn:microsoft.com/office/officeart/2005/8/layout/orgChart1"/>
    <dgm:cxn modelId="{C0A38E30-52D1-489C-B436-4BFE3D7322E2}" type="presParOf" srcId="{00F894C0-0A16-4A97-B218-1C60EA72DBED}" destId="{C985FD6D-67FD-4F5D-B0A0-9741D5E0D83A}" srcOrd="1" destOrd="0" presId="urn:microsoft.com/office/officeart/2005/8/layout/orgChart1"/>
    <dgm:cxn modelId="{3E741764-E01C-46B0-B0E4-0410365838BC}" type="presParOf" srcId="{C36CF36F-1726-4230-AEE5-D16A0BE9838E}" destId="{68DBD5CA-03AA-46CF-BD69-0114993E621B}" srcOrd="1" destOrd="0" presId="urn:microsoft.com/office/officeart/2005/8/layout/orgChart1"/>
    <dgm:cxn modelId="{7CD6AD5B-2746-45FA-8381-C56B8561467D}" type="presParOf" srcId="{C36CF36F-1726-4230-AEE5-D16A0BE9838E}" destId="{2668B7AE-7FA1-4820-AF2A-80414C7D5A5F}" srcOrd="2" destOrd="0" presId="urn:microsoft.com/office/officeart/2005/8/layout/orgChart1"/>
    <dgm:cxn modelId="{30B0A873-3193-462E-AD78-26C12D2315FD}" type="presParOf" srcId="{853FC8A3-8235-4CFB-BEBA-8EFE73B4980B}" destId="{FCB4EC5C-ABCF-44EE-8FD4-4D5ABD8213E3}" srcOrd="12" destOrd="0" presId="urn:microsoft.com/office/officeart/2005/8/layout/orgChart1"/>
    <dgm:cxn modelId="{3C5161E7-DA53-473E-888F-1F8FC200260F}" type="presParOf" srcId="{853FC8A3-8235-4CFB-BEBA-8EFE73B4980B}" destId="{0589C49F-216B-4FCB-9442-E48F90E2709F}" srcOrd="13" destOrd="0" presId="urn:microsoft.com/office/officeart/2005/8/layout/orgChart1"/>
    <dgm:cxn modelId="{21F44150-26E3-47D6-834C-131AB16F9FDA}" type="presParOf" srcId="{0589C49F-216B-4FCB-9442-E48F90E2709F}" destId="{3EB211A8-049F-4BB7-AD79-21D4D0069E23}" srcOrd="0" destOrd="0" presId="urn:microsoft.com/office/officeart/2005/8/layout/orgChart1"/>
    <dgm:cxn modelId="{FDC0DCE2-F598-437A-93E8-888CD799733C}" type="presParOf" srcId="{3EB211A8-049F-4BB7-AD79-21D4D0069E23}" destId="{D0ABA1F1-9B9D-4190-9B67-C8053C0BE333}" srcOrd="0" destOrd="0" presId="urn:microsoft.com/office/officeart/2005/8/layout/orgChart1"/>
    <dgm:cxn modelId="{97931751-69C9-456A-B4CB-D4D02DAE80F8}" type="presParOf" srcId="{3EB211A8-049F-4BB7-AD79-21D4D0069E23}" destId="{B3D8B7FE-1904-4302-86A2-36BA0CF56129}" srcOrd="1" destOrd="0" presId="urn:microsoft.com/office/officeart/2005/8/layout/orgChart1"/>
    <dgm:cxn modelId="{1B7E0725-8B14-4F27-890D-C58B934EE5E1}" type="presParOf" srcId="{0589C49F-216B-4FCB-9442-E48F90E2709F}" destId="{8EA4CADA-22EA-46AB-84DC-0CF5A48BE618}" srcOrd="1" destOrd="0" presId="urn:microsoft.com/office/officeart/2005/8/layout/orgChart1"/>
    <dgm:cxn modelId="{81DDF5BC-4FD4-4761-97F2-9A57A1F30D4D}" type="presParOf" srcId="{0589C49F-216B-4FCB-9442-E48F90E2709F}" destId="{96438F9D-6E39-46E4-ABCE-16405E0AB94F}" srcOrd="2" destOrd="0" presId="urn:microsoft.com/office/officeart/2005/8/layout/orgChart1"/>
    <dgm:cxn modelId="{F7C7D270-C28A-4D67-BE08-E7B476B1EBDF}" type="presParOf" srcId="{A0F417D2-A4C4-4625-86C3-8AA79FE7BEE3}" destId="{F390561E-5B42-4982-8230-7E2FA3B0DE6A}" srcOrd="2" destOrd="0" presId="urn:microsoft.com/office/officeart/2005/8/layout/orgChart1"/>
    <dgm:cxn modelId="{B1453687-3D2F-4AB5-B4B1-5D1522626E26}" type="presParOf" srcId="{5F37FC59-9479-4DCD-A583-5E347A6AE59B}" destId="{20074DEA-CE43-402E-B10B-E39B07F03B32}" srcOrd="2" destOrd="0" presId="urn:microsoft.com/office/officeart/2005/8/layout/orgChart1"/>
    <dgm:cxn modelId="{69DF7940-3185-4C09-B1DD-8AE1BFCECC57}" type="presParOf" srcId="{5F37FC59-9479-4DCD-A583-5E347A6AE59B}" destId="{14CDBF0A-CBAE-43E6-884C-A19D9AF6CE19}" srcOrd="3" destOrd="0" presId="urn:microsoft.com/office/officeart/2005/8/layout/orgChart1"/>
    <dgm:cxn modelId="{7427A291-46FD-4BED-A6C8-7FB64A85A6CE}" type="presParOf" srcId="{14CDBF0A-CBAE-43E6-884C-A19D9AF6CE19}" destId="{226CE631-1BEC-4F37-AFA9-7AA568DF4E3D}" srcOrd="0" destOrd="0" presId="urn:microsoft.com/office/officeart/2005/8/layout/orgChart1"/>
    <dgm:cxn modelId="{3F24BE17-8B16-4CAB-9E2B-E17FD3A08FDD}" type="presParOf" srcId="{226CE631-1BEC-4F37-AFA9-7AA568DF4E3D}" destId="{9982013C-D0EB-44F9-9780-8C859738ED2B}" srcOrd="0" destOrd="0" presId="urn:microsoft.com/office/officeart/2005/8/layout/orgChart1"/>
    <dgm:cxn modelId="{9D7CA794-F395-49EA-A24D-59CEDDDC3C26}" type="presParOf" srcId="{226CE631-1BEC-4F37-AFA9-7AA568DF4E3D}" destId="{456FE88A-546A-45DB-AD08-45BCEDFE10F0}" srcOrd="1" destOrd="0" presId="urn:microsoft.com/office/officeart/2005/8/layout/orgChart1"/>
    <dgm:cxn modelId="{117D6873-18D0-4F0A-93C0-2CA3444F862D}" type="presParOf" srcId="{14CDBF0A-CBAE-43E6-884C-A19D9AF6CE19}" destId="{3FA15F93-9821-4145-A813-2C1FC6297887}" srcOrd="1" destOrd="0" presId="urn:microsoft.com/office/officeart/2005/8/layout/orgChart1"/>
    <dgm:cxn modelId="{AD3931F3-549E-455F-B52E-066A32EFBB93}" type="presParOf" srcId="{3FA15F93-9821-4145-A813-2C1FC6297887}" destId="{6DD46ADC-E8D6-4CE4-BDB6-EC3E2A1136EF}" srcOrd="0" destOrd="0" presId="urn:microsoft.com/office/officeart/2005/8/layout/orgChart1"/>
    <dgm:cxn modelId="{5FA91F1D-7C01-408E-A982-F584E72C0FAD}" type="presParOf" srcId="{3FA15F93-9821-4145-A813-2C1FC6297887}" destId="{79E2AB08-4ACC-431A-B988-25130117A764}" srcOrd="1" destOrd="0" presId="urn:microsoft.com/office/officeart/2005/8/layout/orgChart1"/>
    <dgm:cxn modelId="{ADC5826D-A4B8-4B37-9545-9AECCFB7152C}" type="presParOf" srcId="{79E2AB08-4ACC-431A-B988-25130117A764}" destId="{02C0EAD4-334F-4F35-965A-A191CB643EFA}" srcOrd="0" destOrd="0" presId="urn:microsoft.com/office/officeart/2005/8/layout/orgChart1"/>
    <dgm:cxn modelId="{5285B501-2FC5-4473-BA12-D854DCDF1A4E}" type="presParOf" srcId="{02C0EAD4-334F-4F35-965A-A191CB643EFA}" destId="{9217A45E-FE32-4832-9089-3E013BA19B27}" srcOrd="0" destOrd="0" presId="urn:microsoft.com/office/officeart/2005/8/layout/orgChart1"/>
    <dgm:cxn modelId="{A1FF4BB7-E3D5-4BF1-9725-3AE8A89D420B}" type="presParOf" srcId="{02C0EAD4-334F-4F35-965A-A191CB643EFA}" destId="{2A47EB2D-65E6-4673-9030-A4C7E4787043}" srcOrd="1" destOrd="0" presId="urn:microsoft.com/office/officeart/2005/8/layout/orgChart1"/>
    <dgm:cxn modelId="{3D2CA48D-184F-4B5C-A803-21E6F5A1A222}" type="presParOf" srcId="{79E2AB08-4ACC-431A-B988-25130117A764}" destId="{383ADB2E-524A-47DC-9118-0C426D997CC5}" srcOrd="1" destOrd="0" presId="urn:microsoft.com/office/officeart/2005/8/layout/orgChart1"/>
    <dgm:cxn modelId="{4022692D-D8F1-44C3-9536-169CA21C05EF}" type="presParOf" srcId="{79E2AB08-4ACC-431A-B988-25130117A764}" destId="{B26E238A-9AF2-488E-A966-0316D324A576}" srcOrd="2" destOrd="0" presId="urn:microsoft.com/office/officeart/2005/8/layout/orgChart1"/>
    <dgm:cxn modelId="{856BC6EF-70B3-4AB2-9D7F-5F2FC61289A1}" type="presParOf" srcId="{3FA15F93-9821-4145-A813-2C1FC6297887}" destId="{99E26115-4B05-49D4-A254-4B57741FAA7F}" srcOrd="2" destOrd="0" presId="urn:microsoft.com/office/officeart/2005/8/layout/orgChart1"/>
    <dgm:cxn modelId="{052632BA-0E5B-45FF-8278-3E035180CE31}" type="presParOf" srcId="{3FA15F93-9821-4145-A813-2C1FC6297887}" destId="{E054F210-B68D-432F-8CDA-761936E8897F}" srcOrd="3" destOrd="0" presId="urn:microsoft.com/office/officeart/2005/8/layout/orgChart1"/>
    <dgm:cxn modelId="{0EE57EC0-6B46-4F83-8E3A-DC1EBFEC2A76}" type="presParOf" srcId="{E054F210-B68D-432F-8CDA-761936E8897F}" destId="{D1ABDBE0-AE2A-4FD5-9B1E-62AFB8C84B5C}" srcOrd="0" destOrd="0" presId="urn:microsoft.com/office/officeart/2005/8/layout/orgChart1"/>
    <dgm:cxn modelId="{60001285-9CB7-47DD-92A5-0D00F3845B65}" type="presParOf" srcId="{D1ABDBE0-AE2A-4FD5-9B1E-62AFB8C84B5C}" destId="{529C4E41-A89F-46C7-868A-4FBACFAD3967}" srcOrd="0" destOrd="0" presId="urn:microsoft.com/office/officeart/2005/8/layout/orgChart1"/>
    <dgm:cxn modelId="{86E367B9-38C3-4AD2-AB77-A762CBA5B08E}" type="presParOf" srcId="{D1ABDBE0-AE2A-4FD5-9B1E-62AFB8C84B5C}" destId="{9DB4FE57-FE26-4AA9-8463-D37CD6A4BD3A}" srcOrd="1" destOrd="0" presId="urn:microsoft.com/office/officeart/2005/8/layout/orgChart1"/>
    <dgm:cxn modelId="{32E5F778-1146-45EE-9B3C-7BE349BE457E}" type="presParOf" srcId="{E054F210-B68D-432F-8CDA-761936E8897F}" destId="{99D36A27-40CB-4219-AC2B-9A61EFBFA416}" srcOrd="1" destOrd="0" presId="urn:microsoft.com/office/officeart/2005/8/layout/orgChart1"/>
    <dgm:cxn modelId="{0AD69C7D-47C2-41CA-8727-E3D726F33480}" type="presParOf" srcId="{E054F210-B68D-432F-8CDA-761936E8897F}" destId="{549DFF8D-2FF3-48A4-AF65-603BD0A6B618}" srcOrd="2" destOrd="0" presId="urn:microsoft.com/office/officeart/2005/8/layout/orgChart1"/>
    <dgm:cxn modelId="{7D01837E-3EA0-4D47-ADB8-5A39CCAEE9A5}" type="presParOf" srcId="{3FA15F93-9821-4145-A813-2C1FC6297887}" destId="{B9A7BE98-06D1-4D9B-AE3C-80F7E498ED96}" srcOrd="4" destOrd="0" presId="urn:microsoft.com/office/officeart/2005/8/layout/orgChart1"/>
    <dgm:cxn modelId="{F26861BF-10EB-4C82-A90F-A44C2787F094}" type="presParOf" srcId="{3FA15F93-9821-4145-A813-2C1FC6297887}" destId="{1537C2D6-5083-408F-8E7E-5E5B5CA74B3D}" srcOrd="5" destOrd="0" presId="urn:microsoft.com/office/officeart/2005/8/layout/orgChart1"/>
    <dgm:cxn modelId="{8F53B94D-6C83-4D77-9F17-9520E4225236}" type="presParOf" srcId="{1537C2D6-5083-408F-8E7E-5E5B5CA74B3D}" destId="{0DDFFF67-873C-45BB-8F71-90D8D9FE3372}" srcOrd="0" destOrd="0" presId="urn:microsoft.com/office/officeart/2005/8/layout/orgChart1"/>
    <dgm:cxn modelId="{5F90B1B0-7DF4-43B1-A303-0B1D20183305}" type="presParOf" srcId="{0DDFFF67-873C-45BB-8F71-90D8D9FE3372}" destId="{E5C65FEC-75AA-48BF-901A-284649C4BA4F}" srcOrd="0" destOrd="0" presId="urn:microsoft.com/office/officeart/2005/8/layout/orgChart1"/>
    <dgm:cxn modelId="{6D50C7D8-B2E6-4203-8429-41DC6F8FE5D2}" type="presParOf" srcId="{0DDFFF67-873C-45BB-8F71-90D8D9FE3372}" destId="{EEA20AE3-38F6-49EF-A406-63634E4B428D}" srcOrd="1" destOrd="0" presId="urn:microsoft.com/office/officeart/2005/8/layout/orgChart1"/>
    <dgm:cxn modelId="{514A4E3C-2CF3-4ADA-A02E-94E87130D2C3}" type="presParOf" srcId="{1537C2D6-5083-408F-8E7E-5E5B5CA74B3D}" destId="{28BCD542-227D-4226-A04C-F20C160F37CE}" srcOrd="1" destOrd="0" presId="urn:microsoft.com/office/officeart/2005/8/layout/orgChart1"/>
    <dgm:cxn modelId="{1B8D3F76-50BC-4942-A134-76E9275F2349}" type="presParOf" srcId="{1537C2D6-5083-408F-8E7E-5E5B5CA74B3D}" destId="{E6146805-C1EC-434A-AFC9-1AD2F5EDBF56}" srcOrd="2" destOrd="0" presId="urn:microsoft.com/office/officeart/2005/8/layout/orgChart1"/>
    <dgm:cxn modelId="{B16ED212-9568-43E3-9154-10763D2E890B}" type="presParOf" srcId="{3FA15F93-9821-4145-A813-2C1FC6297887}" destId="{8520B706-683D-47EE-AB79-10389FF7D380}" srcOrd="6" destOrd="0" presId="urn:microsoft.com/office/officeart/2005/8/layout/orgChart1"/>
    <dgm:cxn modelId="{3D6A1D9B-4E75-46B7-A5C4-2504DC2E622A}" type="presParOf" srcId="{3FA15F93-9821-4145-A813-2C1FC6297887}" destId="{0577C8ED-2AC6-4029-92BE-A20D5794D6BB}" srcOrd="7" destOrd="0" presId="urn:microsoft.com/office/officeart/2005/8/layout/orgChart1"/>
    <dgm:cxn modelId="{81E1C86A-DE80-4BE5-83B2-8BA713532701}" type="presParOf" srcId="{0577C8ED-2AC6-4029-92BE-A20D5794D6BB}" destId="{ECBA5DAB-1A49-4C43-8D9E-FB55D9A86403}" srcOrd="0" destOrd="0" presId="urn:microsoft.com/office/officeart/2005/8/layout/orgChart1"/>
    <dgm:cxn modelId="{F592C782-E3C9-46FC-80C7-99EA133C432C}" type="presParOf" srcId="{ECBA5DAB-1A49-4C43-8D9E-FB55D9A86403}" destId="{2408FAA2-2CCD-4171-968D-6F773AEEAC8B}" srcOrd="0" destOrd="0" presId="urn:microsoft.com/office/officeart/2005/8/layout/orgChart1"/>
    <dgm:cxn modelId="{C5C3915F-8398-4A4B-8D10-1D2346A721F2}" type="presParOf" srcId="{ECBA5DAB-1A49-4C43-8D9E-FB55D9A86403}" destId="{7C79FF4A-F2A5-4E77-B629-3742EE3D56C3}" srcOrd="1" destOrd="0" presId="urn:microsoft.com/office/officeart/2005/8/layout/orgChart1"/>
    <dgm:cxn modelId="{787CC9C8-F55A-4447-B961-E823736BBD1B}" type="presParOf" srcId="{0577C8ED-2AC6-4029-92BE-A20D5794D6BB}" destId="{E4DD99E6-2D05-4773-9C17-F0A00E2ECF14}" srcOrd="1" destOrd="0" presId="urn:microsoft.com/office/officeart/2005/8/layout/orgChart1"/>
    <dgm:cxn modelId="{4BA4E795-2E78-4ACB-81E7-6375ABC3B1AE}" type="presParOf" srcId="{0577C8ED-2AC6-4029-92BE-A20D5794D6BB}" destId="{DD0DF945-FB29-4427-BE63-7389EC4575AC}" srcOrd="2" destOrd="0" presId="urn:microsoft.com/office/officeart/2005/8/layout/orgChart1"/>
    <dgm:cxn modelId="{DEB6649A-9369-4B0E-9593-6C6C23998B5B}" type="presParOf" srcId="{3FA15F93-9821-4145-A813-2C1FC6297887}" destId="{5065F783-A228-4E98-929D-C9062C10E183}" srcOrd="8" destOrd="0" presId="urn:microsoft.com/office/officeart/2005/8/layout/orgChart1"/>
    <dgm:cxn modelId="{C34DD69F-663C-4A40-83A1-5CD636417F57}" type="presParOf" srcId="{3FA15F93-9821-4145-A813-2C1FC6297887}" destId="{FA190F79-FA18-4358-84DA-AA300B85AC76}" srcOrd="9" destOrd="0" presId="urn:microsoft.com/office/officeart/2005/8/layout/orgChart1"/>
    <dgm:cxn modelId="{239953DE-C706-4BB8-89DB-7BE57EB987FF}" type="presParOf" srcId="{FA190F79-FA18-4358-84DA-AA300B85AC76}" destId="{495203AD-DC82-4285-8B4D-FC08E7FC3567}" srcOrd="0" destOrd="0" presId="urn:microsoft.com/office/officeart/2005/8/layout/orgChart1"/>
    <dgm:cxn modelId="{BEADE61E-29C4-47B4-A8D8-FABBC456A5E0}" type="presParOf" srcId="{495203AD-DC82-4285-8B4D-FC08E7FC3567}" destId="{4ECBCFA4-E66D-410A-B4D4-CC59EE97BCE5}" srcOrd="0" destOrd="0" presId="urn:microsoft.com/office/officeart/2005/8/layout/orgChart1"/>
    <dgm:cxn modelId="{7284AD11-DA33-49F0-B612-EA99AB16EDB7}" type="presParOf" srcId="{495203AD-DC82-4285-8B4D-FC08E7FC3567}" destId="{34ACCA66-0315-4438-A5BB-8451CE89F097}" srcOrd="1" destOrd="0" presId="urn:microsoft.com/office/officeart/2005/8/layout/orgChart1"/>
    <dgm:cxn modelId="{2E4FBB64-7167-4315-876E-C16D06D57DD7}" type="presParOf" srcId="{FA190F79-FA18-4358-84DA-AA300B85AC76}" destId="{DF8451B6-F782-407D-8A0F-C33D25E723D6}" srcOrd="1" destOrd="0" presId="urn:microsoft.com/office/officeart/2005/8/layout/orgChart1"/>
    <dgm:cxn modelId="{B075CC13-5CBE-4F73-8049-75C19DB58D58}" type="presParOf" srcId="{FA190F79-FA18-4358-84DA-AA300B85AC76}" destId="{95138688-8077-4E20-96B4-E192C0717668}" srcOrd="2" destOrd="0" presId="urn:microsoft.com/office/officeart/2005/8/layout/orgChart1"/>
    <dgm:cxn modelId="{2CB7A54D-38E3-4FBF-AEC5-CD0392885518}" type="presParOf" srcId="{3FA15F93-9821-4145-A813-2C1FC6297887}" destId="{AC04299C-4D70-467B-8CB8-86057A006245}" srcOrd="10" destOrd="0" presId="urn:microsoft.com/office/officeart/2005/8/layout/orgChart1"/>
    <dgm:cxn modelId="{67DF6A5E-6A13-4225-B2D8-5FD072B39A88}" type="presParOf" srcId="{3FA15F93-9821-4145-A813-2C1FC6297887}" destId="{1C5E97EC-E01F-413D-89EA-AA41794EC5FC}" srcOrd="11" destOrd="0" presId="urn:microsoft.com/office/officeart/2005/8/layout/orgChart1"/>
    <dgm:cxn modelId="{04B0F735-52F8-4820-B71C-ACD8AC8D0C72}" type="presParOf" srcId="{1C5E97EC-E01F-413D-89EA-AA41794EC5FC}" destId="{10BC952C-0A9D-4E11-97AD-FEE85D059AEB}" srcOrd="0" destOrd="0" presId="urn:microsoft.com/office/officeart/2005/8/layout/orgChart1"/>
    <dgm:cxn modelId="{28ED4024-7138-4184-B558-1FA3F2059EDE}" type="presParOf" srcId="{10BC952C-0A9D-4E11-97AD-FEE85D059AEB}" destId="{E8AF1B39-8597-4CA9-A38C-C584B7E64371}" srcOrd="0" destOrd="0" presId="urn:microsoft.com/office/officeart/2005/8/layout/orgChart1"/>
    <dgm:cxn modelId="{400EDBFF-65EC-4E6C-B968-02986FCB63F3}" type="presParOf" srcId="{10BC952C-0A9D-4E11-97AD-FEE85D059AEB}" destId="{7C248C74-2889-47CB-A5F5-DE68380AC225}" srcOrd="1" destOrd="0" presId="urn:microsoft.com/office/officeart/2005/8/layout/orgChart1"/>
    <dgm:cxn modelId="{BB310472-7A68-41B7-953D-381EF7598543}" type="presParOf" srcId="{1C5E97EC-E01F-413D-89EA-AA41794EC5FC}" destId="{3E68D40E-A699-4B3F-B05B-8EAD591FCFD3}" srcOrd="1" destOrd="0" presId="urn:microsoft.com/office/officeart/2005/8/layout/orgChart1"/>
    <dgm:cxn modelId="{527423C1-48CD-41A1-B403-AD6A7D47CD07}" type="presParOf" srcId="{1C5E97EC-E01F-413D-89EA-AA41794EC5FC}" destId="{440FA2DD-6DA1-4D84-8C51-F151D45A4B54}" srcOrd="2" destOrd="0" presId="urn:microsoft.com/office/officeart/2005/8/layout/orgChart1"/>
    <dgm:cxn modelId="{696FBF29-235E-44DE-9408-39496173B34F}" type="presParOf" srcId="{3FA15F93-9821-4145-A813-2C1FC6297887}" destId="{EDF3B523-14BF-42FC-8CD6-76994F317655}" srcOrd="12" destOrd="0" presId="urn:microsoft.com/office/officeart/2005/8/layout/orgChart1"/>
    <dgm:cxn modelId="{B982F17A-9A78-4E18-9698-4755D7AC9843}" type="presParOf" srcId="{3FA15F93-9821-4145-A813-2C1FC6297887}" destId="{7F6EF1F4-D397-458E-B2A1-E9F81123AAB1}" srcOrd="13" destOrd="0" presId="urn:microsoft.com/office/officeart/2005/8/layout/orgChart1"/>
    <dgm:cxn modelId="{754A6230-3B34-4E9C-8523-22D280A4A964}" type="presParOf" srcId="{7F6EF1F4-D397-458E-B2A1-E9F81123AAB1}" destId="{D93DA280-DA38-41AF-8AA2-8CD402B88434}" srcOrd="0" destOrd="0" presId="urn:microsoft.com/office/officeart/2005/8/layout/orgChart1"/>
    <dgm:cxn modelId="{8318FC47-3BF7-464A-919F-6D1DA0D7CCEC}" type="presParOf" srcId="{D93DA280-DA38-41AF-8AA2-8CD402B88434}" destId="{E269701C-404B-4AC2-9AC4-F391353C76B3}" srcOrd="0" destOrd="0" presId="urn:microsoft.com/office/officeart/2005/8/layout/orgChart1"/>
    <dgm:cxn modelId="{C1F8A3C6-6E3C-4A71-AB28-2F64CF090BF2}" type="presParOf" srcId="{D93DA280-DA38-41AF-8AA2-8CD402B88434}" destId="{8CA25829-D008-4423-8047-7F82CC1365AA}" srcOrd="1" destOrd="0" presId="urn:microsoft.com/office/officeart/2005/8/layout/orgChart1"/>
    <dgm:cxn modelId="{4F42CB80-35C1-4BB8-B8F9-CBA4E8D6871B}" type="presParOf" srcId="{7F6EF1F4-D397-458E-B2A1-E9F81123AAB1}" destId="{3E9DCA83-AAEC-4DB7-B79C-2D30C5F09B2A}" srcOrd="1" destOrd="0" presId="urn:microsoft.com/office/officeart/2005/8/layout/orgChart1"/>
    <dgm:cxn modelId="{250DB581-93C9-4AFE-B84D-FAEC3733C293}" type="presParOf" srcId="{7F6EF1F4-D397-458E-B2A1-E9F81123AAB1}" destId="{8F768FC8-1229-47FA-B2E4-B6669E786EC1}" srcOrd="2" destOrd="0" presId="urn:microsoft.com/office/officeart/2005/8/layout/orgChart1"/>
    <dgm:cxn modelId="{173C4101-8BC5-449A-8247-2B2B3800F311}" type="presParOf" srcId="{14CDBF0A-CBAE-43E6-884C-A19D9AF6CE19}" destId="{602F1BC4-B2E2-42DC-942E-12095ED2713B}" srcOrd="2" destOrd="0" presId="urn:microsoft.com/office/officeart/2005/8/layout/orgChart1"/>
    <dgm:cxn modelId="{3C1640AA-21B6-4919-880F-ABAD9B5D8543}" type="presParOf" srcId="{5F37FC59-9479-4DCD-A583-5E347A6AE59B}" destId="{51E39855-2F7C-4AC8-BAE4-79F879956B19}" srcOrd="4" destOrd="0" presId="urn:microsoft.com/office/officeart/2005/8/layout/orgChart1"/>
    <dgm:cxn modelId="{8778E811-5A48-4691-82F7-2E2F5D9F3AD5}" type="presParOf" srcId="{5F37FC59-9479-4DCD-A583-5E347A6AE59B}" destId="{3E5111DE-8CC7-4634-AE5F-C6D351DE3C8A}" srcOrd="5" destOrd="0" presId="urn:microsoft.com/office/officeart/2005/8/layout/orgChart1"/>
    <dgm:cxn modelId="{F27EAD20-9820-4FDB-8E87-3F747843C47C}" type="presParOf" srcId="{3E5111DE-8CC7-4634-AE5F-C6D351DE3C8A}" destId="{0EDD7F0D-B6C6-4742-864B-A2CFB3E56D4A}" srcOrd="0" destOrd="0" presId="urn:microsoft.com/office/officeart/2005/8/layout/orgChart1"/>
    <dgm:cxn modelId="{761CCFC4-5CF3-4BB1-8822-CF1355D9342B}" type="presParOf" srcId="{0EDD7F0D-B6C6-4742-864B-A2CFB3E56D4A}" destId="{C9ABD438-E3A3-4929-901E-EB6BDD44B45C}" srcOrd="0" destOrd="0" presId="urn:microsoft.com/office/officeart/2005/8/layout/orgChart1"/>
    <dgm:cxn modelId="{77E2F56A-C989-4A44-BBF1-E615DC0F0EE1}" type="presParOf" srcId="{0EDD7F0D-B6C6-4742-864B-A2CFB3E56D4A}" destId="{9528F4DC-A6F5-4A9F-8B7E-5227BE015BF7}" srcOrd="1" destOrd="0" presId="urn:microsoft.com/office/officeart/2005/8/layout/orgChart1"/>
    <dgm:cxn modelId="{59B52F61-072B-418F-9666-346A717C4FE1}" type="presParOf" srcId="{3E5111DE-8CC7-4634-AE5F-C6D351DE3C8A}" destId="{1C07CA2F-4CD1-4163-B9FD-52DE489FAC86}" srcOrd="1" destOrd="0" presId="urn:microsoft.com/office/officeart/2005/8/layout/orgChart1"/>
    <dgm:cxn modelId="{D4419713-89DE-408E-81E1-A2053FE885FA}" type="presParOf" srcId="{1C07CA2F-4CD1-4163-B9FD-52DE489FAC86}" destId="{22662B96-FC44-4697-83CC-87C890B57640}" srcOrd="0" destOrd="0" presId="urn:microsoft.com/office/officeart/2005/8/layout/orgChart1"/>
    <dgm:cxn modelId="{31B7CABC-F5C5-422C-83E5-F58EFFDF9E22}" type="presParOf" srcId="{1C07CA2F-4CD1-4163-B9FD-52DE489FAC86}" destId="{DCFF1C51-0FB5-4F4E-B8EF-EA993635C486}" srcOrd="1" destOrd="0" presId="urn:microsoft.com/office/officeart/2005/8/layout/orgChart1"/>
    <dgm:cxn modelId="{F5125BC4-898C-4686-865E-878C2221E8FC}" type="presParOf" srcId="{DCFF1C51-0FB5-4F4E-B8EF-EA993635C486}" destId="{4BA80F41-EC8D-46E8-B63F-B841DB55756A}" srcOrd="0" destOrd="0" presId="urn:microsoft.com/office/officeart/2005/8/layout/orgChart1"/>
    <dgm:cxn modelId="{E72A2E66-FA13-45CB-9264-3ECA72D06C21}" type="presParOf" srcId="{4BA80F41-EC8D-46E8-B63F-B841DB55756A}" destId="{423C4533-DC92-4260-A53D-D17CC89E34D5}" srcOrd="0" destOrd="0" presId="urn:microsoft.com/office/officeart/2005/8/layout/orgChart1"/>
    <dgm:cxn modelId="{FADCD7AE-8CF6-4ED1-9E90-D432DBC3D65F}" type="presParOf" srcId="{4BA80F41-EC8D-46E8-B63F-B841DB55756A}" destId="{C94E7109-A472-48DC-91F3-9FEB050F4B21}" srcOrd="1" destOrd="0" presId="urn:microsoft.com/office/officeart/2005/8/layout/orgChart1"/>
    <dgm:cxn modelId="{EF1C2981-B79C-4FD8-93AC-2FD4B39D25FB}" type="presParOf" srcId="{DCFF1C51-0FB5-4F4E-B8EF-EA993635C486}" destId="{C07A6B32-8E8F-47B7-A930-0D0DEF0C05AE}" srcOrd="1" destOrd="0" presId="urn:microsoft.com/office/officeart/2005/8/layout/orgChart1"/>
    <dgm:cxn modelId="{69677EA5-7FC1-4533-8708-78CBE0B13738}" type="presParOf" srcId="{DCFF1C51-0FB5-4F4E-B8EF-EA993635C486}" destId="{6106A71E-6A73-4FDB-94B7-7C83597C3D48}" srcOrd="2" destOrd="0" presId="urn:microsoft.com/office/officeart/2005/8/layout/orgChart1"/>
    <dgm:cxn modelId="{AAAC8E2A-7598-455B-84AE-484C96B53B27}" type="presParOf" srcId="{1C07CA2F-4CD1-4163-B9FD-52DE489FAC86}" destId="{31D70C54-C8FF-419A-9F5F-7EE9972AF1B7}" srcOrd="2" destOrd="0" presId="urn:microsoft.com/office/officeart/2005/8/layout/orgChart1"/>
    <dgm:cxn modelId="{1E9DE50D-91F7-4DA5-BD69-5CA79616EE42}" type="presParOf" srcId="{1C07CA2F-4CD1-4163-B9FD-52DE489FAC86}" destId="{38C5B3DE-5A4C-4A66-A234-9589F7D2EC83}" srcOrd="3" destOrd="0" presId="urn:microsoft.com/office/officeart/2005/8/layout/orgChart1"/>
    <dgm:cxn modelId="{297A7A69-766E-43C6-BC16-A9993025375E}" type="presParOf" srcId="{38C5B3DE-5A4C-4A66-A234-9589F7D2EC83}" destId="{4C90BCB8-5C81-4561-97D8-F93871028EC7}" srcOrd="0" destOrd="0" presId="urn:microsoft.com/office/officeart/2005/8/layout/orgChart1"/>
    <dgm:cxn modelId="{E37A0300-6FB5-44BE-A691-C92211A1C7C9}" type="presParOf" srcId="{4C90BCB8-5C81-4561-97D8-F93871028EC7}" destId="{40D1B07C-0DA7-4C97-8489-0C1BC5D4E3EE}" srcOrd="0" destOrd="0" presId="urn:microsoft.com/office/officeart/2005/8/layout/orgChart1"/>
    <dgm:cxn modelId="{3785FC04-A124-4BE3-A31C-855B957BFBC4}" type="presParOf" srcId="{4C90BCB8-5C81-4561-97D8-F93871028EC7}" destId="{2EAA390E-6DE6-43D7-9978-012058E49995}" srcOrd="1" destOrd="0" presId="urn:microsoft.com/office/officeart/2005/8/layout/orgChart1"/>
    <dgm:cxn modelId="{82198888-15D8-46F1-8D2C-6EFC6CA55C62}" type="presParOf" srcId="{38C5B3DE-5A4C-4A66-A234-9589F7D2EC83}" destId="{87867450-BB1E-4ECB-A5C6-B9C8773985E3}" srcOrd="1" destOrd="0" presId="urn:microsoft.com/office/officeart/2005/8/layout/orgChart1"/>
    <dgm:cxn modelId="{C6EDA404-A865-41C0-A42B-4B15107AC76E}" type="presParOf" srcId="{38C5B3DE-5A4C-4A66-A234-9589F7D2EC83}" destId="{AA9E0071-6BB0-48C7-8429-8E80C43B61A4}" srcOrd="2" destOrd="0" presId="urn:microsoft.com/office/officeart/2005/8/layout/orgChart1"/>
    <dgm:cxn modelId="{CD47CC28-83B6-4615-B29A-FC0FDED15716}" type="presParOf" srcId="{1C07CA2F-4CD1-4163-B9FD-52DE489FAC86}" destId="{8CAFD83F-939C-4BF4-A664-943E5360CC46}" srcOrd="4" destOrd="0" presId="urn:microsoft.com/office/officeart/2005/8/layout/orgChart1"/>
    <dgm:cxn modelId="{D10FF0A1-1908-4640-A50D-44B8616B5BDB}" type="presParOf" srcId="{1C07CA2F-4CD1-4163-B9FD-52DE489FAC86}" destId="{2AC2849C-D21B-4642-A808-69286B83C67D}" srcOrd="5" destOrd="0" presId="urn:microsoft.com/office/officeart/2005/8/layout/orgChart1"/>
    <dgm:cxn modelId="{C170F393-18FA-4E48-9351-5B074A694FA4}" type="presParOf" srcId="{2AC2849C-D21B-4642-A808-69286B83C67D}" destId="{B31C3C2E-C567-4DEC-9CB3-6ED016E28CC2}" srcOrd="0" destOrd="0" presId="urn:microsoft.com/office/officeart/2005/8/layout/orgChart1"/>
    <dgm:cxn modelId="{12405372-286B-462F-8187-29FC88FE1286}" type="presParOf" srcId="{B31C3C2E-C567-4DEC-9CB3-6ED016E28CC2}" destId="{8D157EC0-C05B-4F4C-8DD0-6B672D64C65D}" srcOrd="0" destOrd="0" presId="urn:microsoft.com/office/officeart/2005/8/layout/orgChart1"/>
    <dgm:cxn modelId="{D60EFFFC-8E5E-4FA8-AB23-7F481750960F}" type="presParOf" srcId="{B31C3C2E-C567-4DEC-9CB3-6ED016E28CC2}" destId="{6AE8B408-089E-4A88-9902-B74B4B3BC17F}" srcOrd="1" destOrd="0" presId="urn:microsoft.com/office/officeart/2005/8/layout/orgChart1"/>
    <dgm:cxn modelId="{9C7555DF-8E60-462C-9711-4B5E0B329C8E}" type="presParOf" srcId="{2AC2849C-D21B-4642-A808-69286B83C67D}" destId="{3DF3FC28-28FD-4B76-B5BB-E79909769DEF}" srcOrd="1" destOrd="0" presId="urn:microsoft.com/office/officeart/2005/8/layout/orgChart1"/>
    <dgm:cxn modelId="{289D729F-6F57-412B-9E84-B0A29C0FF74D}" type="presParOf" srcId="{2AC2849C-D21B-4642-A808-69286B83C67D}" destId="{D33D0474-03C4-43C8-8678-F996C23CEAB9}" srcOrd="2" destOrd="0" presId="urn:microsoft.com/office/officeart/2005/8/layout/orgChart1"/>
    <dgm:cxn modelId="{3A5F7120-9C71-4D1B-9A40-EDB1592C9631}" type="presParOf" srcId="{1C07CA2F-4CD1-4163-B9FD-52DE489FAC86}" destId="{52432D2F-6C25-416C-B20D-41FBC6F12589}" srcOrd="6" destOrd="0" presId="urn:microsoft.com/office/officeart/2005/8/layout/orgChart1"/>
    <dgm:cxn modelId="{5D2E00A6-1849-4B73-8432-7B3D1FC4BD7F}" type="presParOf" srcId="{1C07CA2F-4CD1-4163-B9FD-52DE489FAC86}" destId="{1B2BC1C9-E135-46D1-B431-638877018733}" srcOrd="7" destOrd="0" presId="urn:microsoft.com/office/officeart/2005/8/layout/orgChart1"/>
    <dgm:cxn modelId="{E0F67B4D-0900-4F27-ABC8-6324192636E7}" type="presParOf" srcId="{1B2BC1C9-E135-46D1-B431-638877018733}" destId="{6F821E8A-45CF-4ECB-9BF7-FF7503A0B6BA}" srcOrd="0" destOrd="0" presId="urn:microsoft.com/office/officeart/2005/8/layout/orgChart1"/>
    <dgm:cxn modelId="{041CEEFD-983E-419C-A42A-ADBEE22C7752}" type="presParOf" srcId="{6F821E8A-45CF-4ECB-9BF7-FF7503A0B6BA}" destId="{19FB2E75-A265-4A89-AC86-3E9BFC91E10D}" srcOrd="0" destOrd="0" presId="urn:microsoft.com/office/officeart/2005/8/layout/orgChart1"/>
    <dgm:cxn modelId="{9AC2C3A0-84EB-4B66-9EB9-E55D32F79E85}" type="presParOf" srcId="{6F821E8A-45CF-4ECB-9BF7-FF7503A0B6BA}" destId="{84635EE5-C991-48AA-AF51-44195B8E6F40}" srcOrd="1" destOrd="0" presId="urn:microsoft.com/office/officeart/2005/8/layout/orgChart1"/>
    <dgm:cxn modelId="{89E3A130-B530-46C3-ADE2-0356F347CFDE}" type="presParOf" srcId="{1B2BC1C9-E135-46D1-B431-638877018733}" destId="{71E1A06A-1612-49A1-AE01-30575603EE70}" srcOrd="1" destOrd="0" presId="urn:microsoft.com/office/officeart/2005/8/layout/orgChart1"/>
    <dgm:cxn modelId="{4EB4DCD2-2020-4448-B483-4710CCE3470E}" type="presParOf" srcId="{1B2BC1C9-E135-46D1-B431-638877018733}" destId="{48BC2424-8252-4CEA-94DA-F879957FC73D}" srcOrd="2" destOrd="0" presId="urn:microsoft.com/office/officeart/2005/8/layout/orgChart1"/>
    <dgm:cxn modelId="{C528AA34-BD79-40AD-91A3-7BFD75CF410E}" type="presParOf" srcId="{1C07CA2F-4CD1-4163-B9FD-52DE489FAC86}" destId="{2AD7FF97-75D1-481D-B488-53159C394354}" srcOrd="8" destOrd="0" presId="urn:microsoft.com/office/officeart/2005/8/layout/orgChart1"/>
    <dgm:cxn modelId="{2A217861-CFBA-4201-901D-C248E465CB79}" type="presParOf" srcId="{1C07CA2F-4CD1-4163-B9FD-52DE489FAC86}" destId="{B7E19B6A-2B79-4C27-9901-1922A9D84A9A}" srcOrd="9" destOrd="0" presId="urn:microsoft.com/office/officeart/2005/8/layout/orgChart1"/>
    <dgm:cxn modelId="{7E7FFA54-2A5E-4F9C-BEC0-6189FC1F422D}" type="presParOf" srcId="{B7E19B6A-2B79-4C27-9901-1922A9D84A9A}" destId="{3561B26C-96F7-438C-ABE6-D985FBB12D62}" srcOrd="0" destOrd="0" presId="urn:microsoft.com/office/officeart/2005/8/layout/orgChart1"/>
    <dgm:cxn modelId="{6210A067-D2D0-4466-A65F-916D525462DF}" type="presParOf" srcId="{3561B26C-96F7-438C-ABE6-D985FBB12D62}" destId="{EBDC59BF-574A-4114-AE66-4D5ADA366B7E}" srcOrd="0" destOrd="0" presId="urn:microsoft.com/office/officeart/2005/8/layout/orgChart1"/>
    <dgm:cxn modelId="{769300A3-B245-4634-84CA-B65B8E640DAE}" type="presParOf" srcId="{3561B26C-96F7-438C-ABE6-D985FBB12D62}" destId="{5CD49788-E0B7-43DE-9ECB-7B2CBE1C9920}" srcOrd="1" destOrd="0" presId="urn:microsoft.com/office/officeart/2005/8/layout/orgChart1"/>
    <dgm:cxn modelId="{9BE88EFA-574D-4FC8-8C51-9543670D3E17}" type="presParOf" srcId="{B7E19B6A-2B79-4C27-9901-1922A9D84A9A}" destId="{2A18091A-03E6-4FF3-A86B-1EFD13754309}" srcOrd="1" destOrd="0" presId="urn:microsoft.com/office/officeart/2005/8/layout/orgChart1"/>
    <dgm:cxn modelId="{B6615519-2ED4-45BD-B0CA-3789556B8AA2}" type="presParOf" srcId="{B7E19B6A-2B79-4C27-9901-1922A9D84A9A}" destId="{4AAB3BE1-533A-4BDE-A27A-5735CD4DC523}" srcOrd="2" destOrd="0" presId="urn:microsoft.com/office/officeart/2005/8/layout/orgChart1"/>
    <dgm:cxn modelId="{D9AEF285-5698-45F7-951E-4DCDC42518EB}" type="presParOf" srcId="{3E5111DE-8CC7-4634-AE5F-C6D351DE3C8A}" destId="{2653E6C3-0B34-480F-B90E-3504F3EB766B}" srcOrd="2" destOrd="0" presId="urn:microsoft.com/office/officeart/2005/8/layout/orgChart1"/>
    <dgm:cxn modelId="{AC38F988-FB4A-412C-BB4E-8895779976CE}" type="presParOf" srcId="{6E5A6F79-F5A7-4704-832F-A1F9E61A4341}" destId="{8B304A68-E727-45D0-B476-990485ACBBE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4C9F4C-BC79-4D57-B22C-C3F5FDF8EB3B}" type="doc">
      <dgm:prSet loTypeId="urn:microsoft.com/office/officeart/2005/8/layout/hProcess9" loCatId="process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es-ES"/>
        </a:p>
      </dgm:t>
    </dgm:pt>
    <dgm:pt modelId="{27D0E1FC-1AF4-48AD-8490-4B971AA04739}">
      <dgm:prSet custT="1"/>
      <dgm:spPr/>
      <dgm:t>
        <a:bodyPr/>
        <a:lstStyle/>
        <a:p>
          <a:pPr rtl="0"/>
          <a:r>
            <a:rPr lang="es-EC" sz="1800">
              <a:latin typeface="Arial Narrow" panose="020B0606020202030204" pitchFamily="34" charset="0"/>
            </a:rPr>
            <a:t>Escenario de cambios profundos  (Pandemia)</a:t>
          </a:r>
          <a:endParaRPr lang="es-ES" sz="1800">
            <a:latin typeface="Arial Narrow" panose="020B0606020202030204" pitchFamily="34" charset="0"/>
          </a:endParaRPr>
        </a:p>
      </dgm:t>
    </dgm:pt>
    <dgm:pt modelId="{E5817449-2A53-4D56-BACD-12B015B6121D}" type="parTrans" cxnId="{77F159C7-ABF5-473C-A5E4-8708315741A7}">
      <dgm:prSet/>
      <dgm:spPr/>
      <dgm:t>
        <a:bodyPr/>
        <a:lstStyle/>
        <a:p>
          <a:endParaRPr lang="es-ES" sz="1800">
            <a:latin typeface="Arial Narrow" panose="020B0606020202030204" pitchFamily="34" charset="0"/>
          </a:endParaRPr>
        </a:p>
      </dgm:t>
    </dgm:pt>
    <dgm:pt modelId="{4BC54874-1E70-4D06-B684-BE7E90C4ED7D}" type="sibTrans" cxnId="{77F159C7-ABF5-473C-A5E4-8708315741A7}">
      <dgm:prSet/>
      <dgm:spPr/>
      <dgm:t>
        <a:bodyPr/>
        <a:lstStyle/>
        <a:p>
          <a:endParaRPr lang="es-ES" sz="1800">
            <a:latin typeface="Arial Narrow" panose="020B0606020202030204" pitchFamily="34" charset="0"/>
          </a:endParaRPr>
        </a:p>
      </dgm:t>
    </dgm:pt>
    <dgm:pt modelId="{95083D40-8136-47EA-9D24-C073B96CA5B9}">
      <dgm:prSet custT="1"/>
      <dgm:spPr/>
      <dgm:t>
        <a:bodyPr/>
        <a:lstStyle/>
        <a:p>
          <a:pPr rtl="0"/>
          <a:r>
            <a:rPr lang="es-EC" sz="1800" dirty="0">
              <a:latin typeface="Arial Narrow" panose="020B0606020202030204" pitchFamily="34" charset="0"/>
            </a:rPr>
            <a:t>Articulación vinculación-investigación</a:t>
          </a:r>
          <a:endParaRPr lang="es-ES" sz="1800" dirty="0">
            <a:latin typeface="Arial Narrow" panose="020B0606020202030204" pitchFamily="34" charset="0"/>
          </a:endParaRPr>
        </a:p>
      </dgm:t>
    </dgm:pt>
    <dgm:pt modelId="{B0BCE857-A928-4364-AAEE-73F9013B021D}" type="parTrans" cxnId="{3149CBDD-AB43-4F59-BE7C-A9B2DB5D572F}">
      <dgm:prSet/>
      <dgm:spPr/>
      <dgm:t>
        <a:bodyPr/>
        <a:lstStyle/>
        <a:p>
          <a:endParaRPr lang="es-ES" sz="1800">
            <a:latin typeface="Arial Narrow" panose="020B0606020202030204" pitchFamily="34" charset="0"/>
          </a:endParaRPr>
        </a:p>
      </dgm:t>
    </dgm:pt>
    <dgm:pt modelId="{D6A3ECBB-E24F-4C40-AA6F-227D934C42EE}" type="sibTrans" cxnId="{3149CBDD-AB43-4F59-BE7C-A9B2DB5D572F}">
      <dgm:prSet/>
      <dgm:spPr/>
      <dgm:t>
        <a:bodyPr/>
        <a:lstStyle/>
        <a:p>
          <a:endParaRPr lang="es-ES" sz="1800">
            <a:latin typeface="Arial Narrow" panose="020B0606020202030204" pitchFamily="34" charset="0"/>
          </a:endParaRPr>
        </a:p>
      </dgm:t>
    </dgm:pt>
    <dgm:pt modelId="{2F7B46FE-962E-447C-A6AB-B44FB5C45772}" type="pres">
      <dgm:prSet presAssocID="{124C9F4C-BC79-4D57-B22C-C3F5FDF8EB3B}" presName="CompostProcess" presStyleCnt="0">
        <dgm:presLayoutVars>
          <dgm:dir/>
          <dgm:resizeHandles val="exact"/>
        </dgm:presLayoutVars>
      </dgm:prSet>
      <dgm:spPr/>
    </dgm:pt>
    <dgm:pt modelId="{F737C876-C139-49C2-94AA-2F3F69A881A2}" type="pres">
      <dgm:prSet presAssocID="{124C9F4C-BC79-4D57-B22C-C3F5FDF8EB3B}" presName="arrow" presStyleLbl="bgShp" presStyleIdx="0" presStyleCnt="1"/>
      <dgm:spPr/>
    </dgm:pt>
    <dgm:pt modelId="{4008C3A3-DDA3-4104-937A-A241F03001FA}" type="pres">
      <dgm:prSet presAssocID="{124C9F4C-BC79-4D57-B22C-C3F5FDF8EB3B}" presName="linearProcess" presStyleCnt="0"/>
      <dgm:spPr/>
    </dgm:pt>
    <dgm:pt modelId="{EED7AE47-0839-4B54-BFFD-6F564D3AFACA}" type="pres">
      <dgm:prSet presAssocID="{27D0E1FC-1AF4-48AD-8490-4B971AA04739}" presName="textNode" presStyleLbl="node1" presStyleIdx="0" presStyleCnt="2">
        <dgm:presLayoutVars>
          <dgm:bulletEnabled val="1"/>
        </dgm:presLayoutVars>
      </dgm:prSet>
      <dgm:spPr/>
    </dgm:pt>
    <dgm:pt modelId="{5EF5A9B5-2DDC-4EAB-B793-139800E4ACCC}" type="pres">
      <dgm:prSet presAssocID="{4BC54874-1E70-4D06-B684-BE7E90C4ED7D}" presName="sibTrans" presStyleCnt="0"/>
      <dgm:spPr/>
    </dgm:pt>
    <dgm:pt modelId="{0AEF11BF-CED3-4E29-97A1-5A3CDBCD49D3}" type="pres">
      <dgm:prSet presAssocID="{95083D40-8136-47EA-9D24-C073B96CA5B9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51F1E20C-5193-40BF-9E83-F9E04D553E42}" type="presOf" srcId="{95083D40-8136-47EA-9D24-C073B96CA5B9}" destId="{0AEF11BF-CED3-4E29-97A1-5A3CDBCD49D3}" srcOrd="0" destOrd="0" presId="urn:microsoft.com/office/officeart/2005/8/layout/hProcess9"/>
    <dgm:cxn modelId="{96565C4E-D194-4092-9B84-B362EB9F51F0}" type="presOf" srcId="{27D0E1FC-1AF4-48AD-8490-4B971AA04739}" destId="{EED7AE47-0839-4B54-BFFD-6F564D3AFACA}" srcOrd="0" destOrd="0" presId="urn:microsoft.com/office/officeart/2005/8/layout/hProcess9"/>
    <dgm:cxn modelId="{7E50B46F-1E21-4625-9F53-00B6480602F7}" type="presOf" srcId="{124C9F4C-BC79-4D57-B22C-C3F5FDF8EB3B}" destId="{2F7B46FE-962E-447C-A6AB-B44FB5C45772}" srcOrd="0" destOrd="0" presId="urn:microsoft.com/office/officeart/2005/8/layout/hProcess9"/>
    <dgm:cxn modelId="{77F159C7-ABF5-473C-A5E4-8708315741A7}" srcId="{124C9F4C-BC79-4D57-B22C-C3F5FDF8EB3B}" destId="{27D0E1FC-1AF4-48AD-8490-4B971AA04739}" srcOrd="0" destOrd="0" parTransId="{E5817449-2A53-4D56-BACD-12B015B6121D}" sibTransId="{4BC54874-1E70-4D06-B684-BE7E90C4ED7D}"/>
    <dgm:cxn modelId="{3149CBDD-AB43-4F59-BE7C-A9B2DB5D572F}" srcId="{124C9F4C-BC79-4D57-B22C-C3F5FDF8EB3B}" destId="{95083D40-8136-47EA-9D24-C073B96CA5B9}" srcOrd="1" destOrd="0" parTransId="{B0BCE857-A928-4364-AAEE-73F9013B021D}" sibTransId="{D6A3ECBB-E24F-4C40-AA6F-227D934C42EE}"/>
    <dgm:cxn modelId="{8206C07E-EB04-41C0-8E34-A2442D86F52C}" type="presParOf" srcId="{2F7B46FE-962E-447C-A6AB-B44FB5C45772}" destId="{F737C876-C139-49C2-94AA-2F3F69A881A2}" srcOrd="0" destOrd="0" presId="urn:microsoft.com/office/officeart/2005/8/layout/hProcess9"/>
    <dgm:cxn modelId="{D09D1D0B-2A6E-4F25-92D9-596585D6B0F0}" type="presParOf" srcId="{2F7B46FE-962E-447C-A6AB-B44FB5C45772}" destId="{4008C3A3-DDA3-4104-937A-A241F03001FA}" srcOrd="1" destOrd="0" presId="urn:microsoft.com/office/officeart/2005/8/layout/hProcess9"/>
    <dgm:cxn modelId="{343505F4-15D0-4014-A3FC-4FD5FDE68700}" type="presParOf" srcId="{4008C3A3-DDA3-4104-937A-A241F03001FA}" destId="{EED7AE47-0839-4B54-BFFD-6F564D3AFACA}" srcOrd="0" destOrd="0" presId="urn:microsoft.com/office/officeart/2005/8/layout/hProcess9"/>
    <dgm:cxn modelId="{E75B4DC5-B1BB-48CE-9D43-1843BC6CF168}" type="presParOf" srcId="{4008C3A3-DDA3-4104-937A-A241F03001FA}" destId="{5EF5A9B5-2DDC-4EAB-B793-139800E4ACCC}" srcOrd="1" destOrd="0" presId="urn:microsoft.com/office/officeart/2005/8/layout/hProcess9"/>
    <dgm:cxn modelId="{42A3C239-72A0-4C97-BDBA-FC0D35043DE5}" type="presParOf" srcId="{4008C3A3-DDA3-4104-937A-A241F03001FA}" destId="{0AEF11BF-CED3-4E29-97A1-5A3CDBCD49D3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0D4C63-E949-4E86-81D5-EBA79652CC2D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E9818B01-E953-4E7A-B480-56C52CE54FB9}">
      <dgm:prSet custT="1"/>
      <dgm:spPr/>
      <dgm:t>
        <a:bodyPr/>
        <a:lstStyle/>
        <a:p>
          <a:pPr rtl="0"/>
          <a:r>
            <a:rPr lang="es-EC" sz="1600" dirty="0">
              <a:latin typeface="Arial Narrow" panose="020B0606020202030204" pitchFamily="34" charset="0"/>
            </a:rPr>
            <a:t>Necesidad de identificar las </a:t>
          </a:r>
          <a:r>
            <a:rPr lang="es-EC" sz="1600" b="1" dirty="0">
              <a:latin typeface="Arial Narrow" panose="020B0606020202030204" pitchFamily="34" charset="0"/>
            </a:rPr>
            <a:t>potencialidades de investigación </a:t>
          </a:r>
          <a:r>
            <a:rPr lang="es-EC" sz="1600" dirty="0">
              <a:latin typeface="Arial Narrow" panose="020B0606020202030204" pitchFamily="34" charset="0"/>
            </a:rPr>
            <a:t>a través de la visualización de problemáticas en espacios de vinculación. </a:t>
          </a:r>
          <a:endParaRPr lang="es-ES" sz="1600" dirty="0">
            <a:latin typeface="Arial Narrow" panose="020B0606020202030204" pitchFamily="34" charset="0"/>
          </a:endParaRPr>
        </a:p>
      </dgm:t>
    </dgm:pt>
    <dgm:pt modelId="{69BEC4E1-AB9B-40EE-BF07-5D2C3D206F14}" type="parTrans" cxnId="{2F991FCA-D461-4FB8-AF24-EF43FF61B71B}">
      <dgm:prSet custT="1"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16351575-BFD1-4AAF-AA4A-E24F8FCA9862}" type="sibTrans" cxnId="{2F991FCA-D461-4FB8-AF24-EF43FF61B71B}">
      <dgm:prSet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5D18E34B-550A-4D36-813D-826BB2704A13}">
      <dgm:prSet custT="1"/>
      <dgm:spPr/>
      <dgm:t>
        <a:bodyPr/>
        <a:lstStyle/>
        <a:p>
          <a:pPr rtl="0"/>
          <a:r>
            <a:rPr lang="es-EC" sz="1600" dirty="0">
              <a:latin typeface="Arial Narrow" panose="020B0606020202030204" pitchFamily="34" charset="0"/>
            </a:rPr>
            <a:t>Poca apertura y flexibilidad por parte de </a:t>
          </a:r>
          <a:r>
            <a:rPr lang="es-EC" sz="1600" b="1" dirty="0">
              <a:latin typeface="Arial Narrow" panose="020B0606020202030204" pitchFamily="34" charset="0"/>
            </a:rPr>
            <a:t>las organizaciones con las que se han realizado convenios </a:t>
          </a:r>
          <a:r>
            <a:rPr lang="es-EC" sz="1600" dirty="0">
              <a:latin typeface="Arial Narrow" panose="020B0606020202030204" pitchFamily="34" charset="0"/>
            </a:rPr>
            <a:t>para brindar la información y exponer sus problemáticas. </a:t>
          </a:r>
          <a:endParaRPr lang="es-ES" sz="1600" dirty="0">
            <a:latin typeface="Arial Narrow" panose="020B0606020202030204" pitchFamily="34" charset="0"/>
          </a:endParaRPr>
        </a:p>
      </dgm:t>
    </dgm:pt>
    <dgm:pt modelId="{6E9DE574-0C42-4E2D-BC8F-0097DA626FC6}" type="parTrans" cxnId="{9CB4ECD8-DCE9-4361-BD59-61EA1CFFD9B3}">
      <dgm:prSet custT="1"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4AF215CC-875D-4355-A39B-9E6868D7C9A1}" type="sibTrans" cxnId="{9CB4ECD8-DCE9-4361-BD59-61EA1CFFD9B3}">
      <dgm:prSet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020D69E9-916C-4795-AAD3-629CB520B9D0}">
      <dgm:prSet custT="1"/>
      <dgm:spPr/>
      <dgm:t>
        <a:bodyPr/>
        <a:lstStyle/>
        <a:p>
          <a:pPr rtl="0"/>
          <a:r>
            <a:rPr lang="es-EC" sz="1600" dirty="0">
              <a:latin typeface="Arial Narrow" panose="020B0606020202030204" pitchFamily="34" charset="0"/>
            </a:rPr>
            <a:t>Falta de pertinencia de los </a:t>
          </a:r>
          <a:r>
            <a:rPr lang="es-EC" sz="1600" b="1" dirty="0">
              <a:latin typeface="Arial Narrow" panose="020B0606020202030204" pitchFamily="34" charset="0"/>
            </a:rPr>
            <a:t>profesores docentes- investigadores </a:t>
          </a:r>
          <a:r>
            <a:rPr lang="es-EC" sz="1600" dirty="0">
              <a:latin typeface="Arial Narrow" panose="020B0606020202030204" pitchFamily="34" charset="0"/>
            </a:rPr>
            <a:t>en el proceso de vinculación. </a:t>
          </a:r>
          <a:endParaRPr lang="es-ES" sz="1600" dirty="0">
            <a:latin typeface="Arial Narrow" panose="020B0606020202030204" pitchFamily="34" charset="0"/>
          </a:endParaRPr>
        </a:p>
      </dgm:t>
    </dgm:pt>
    <dgm:pt modelId="{F3A1C1F7-B1C4-4C0B-9A69-BCA5050B7763}" type="parTrans" cxnId="{E2527492-E98E-4F75-A0F4-D0F960B46D55}">
      <dgm:prSet custT="1"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29CF31ED-56B3-4DA7-9BDC-052E84FE26F8}" type="sibTrans" cxnId="{E2527492-E98E-4F75-A0F4-D0F960B46D55}">
      <dgm:prSet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9ED3A874-6543-4766-8E9E-BB69AF0176E8}">
      <dgm:prSet custT="1"/>
      <dgm:spPr/>
      <dgm:t>
        <a:bodyPr/>
        <a:lstStyle/>
        <a:p>
          <a:pPr rtl="0"/>
          <a:r>
            <a:rPr lang="es-ES" sz="1600" dirty="0">
              <a:latin typeface="Arial Narrow" panose="020B0606020202030204" pitchFamily="34" charset="0"/>
            </a:rPr>
            <a:t>Poca vinculación de las propuestas tecnológicas presentadas con </a:t>
          </a:r>
          <a:r>
            <a:rPr lang="es-ES" sz="1600" b="1" dirty="0">
              <a:latin typeface="Arial Narrow" panose="020B0606020202030204" pitchFamily="34" charset="0"/>
            </a:rPr>
            <a:t>necesidades reales de la sociedad</a:t>
          </a:r>
          <a:r>
            <a:rPr lang="es-ES" sz="1600" dirty="0">
              <a:latin typeface="Arial Narrow" panose="020B0606020202030204" pitchFamily="34" charset="0"/>
            </a:rPr>
            <a:t>. </a:t>
          </a:r>
        </a:p>
      </dgm:t>
    </dgm:pt>
    <dgm:pt modelId="{03BF9E8F-66E7-406D-B566-A2204BCF09A6}" type="parTrans" cxnId="{727415C2-5F54-41CC-B2B2-387B2C420C39}">
      <dgm:prSet custT="1"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C677F00A-123F-4945-B480-A13F8BD3E696}" type="sibTrans" cxnId="{727415C2-5F54-41CC-B2B2-387B2C420C39}">
      <dgm:prSet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A208CD54-FE8D-4A71-B243-1E044E8355BB}">
      <dgm:prSet custT="1"/>
      <dgm:spPr/>
      <dgm:t>
        <a:bodyPr/>
        <a:lstStyle/>
        <a:p>
          <a:pPr rtl="0"/>
          <a:r>
            <a:rPr lang="es-ES" sz="1600" b="1" dirty="0">
              <a:latin typeface="Arial Narrow" panose="020B0606020202030204" pitchFamily="34" charset="0"/>
            </a:rPr>
            <a:t>Desvinculación de las propuestas con problemáticas identificadas </a:t>
          </a:r>
          <a:r>
            <a:rPr lang="es-ES" sz="1600" dirty="0">
              <a:latin typeface="Arial Narrow" panose="020B0606020202030204" pitchFamily="34" charset="0"/>
            </a:rPr>
            <a:t>durante las prácticas pre profesionales o actividades de vinculación. </a:t>
          </a:r>
        </a:p>
      </dgm:t>
    </dgm:pt>
    <dgm:pt modelId="{BE4178A0-B310-47E6-8009-2B01979E29FF}" type="parTrans" cxnId="{BFC16323-B630-450B-A41C-FFCA6F6E6099}">
      <dgm:prSet custT="1"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AE95D44D-2918-41F1-9FA3-67B2A676F919}" type="sibTrans" cxnId="{BFC16323-B630-450B-A41C-FFCA6F6E6099}">
      <dgm:prSet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E699A163-554E-4144-8018-D6DD000EA407}">
      <dgm:prSet custT="1"/>
      <dgm:spPr/>
      <dgm:t>
        <a:bodyPr/>
        <a:lstStyle/>
        <a:p>
          <a:pPr rtl="0"/>
          <a:r>
            <a:rPr lang="es-ES" sz="1600" dirty="0">
              <a:latin typeface="Arial Narrow" panose="020B0606020202030204" pitchFamily="34" charset="0"/>
            </a:rPr>
            <a:t>Poco </a:t>
          </a:r>
          <a:r>
            <a:rPr lang="es-ES" sz="1600" b="1" dirty="0">
              <a:latin typeface="Arial Narrow" panose="020B0606020202030204" pitchFamily="34" charset="0"/>
            </a:rPr>
            <a:t>rigor científico- metodológico</a:t>
          </a:r>
          <a:r>
            <a:rPr lang="es-ES" sz="1600" dirty="0">
              <a:latin typeface="Arial Narrow" panose="020B0606020202030204" pitchFamily="34" charset="0"/>
            </a:rPr>
            <a:t> en el planteamiento de las problemáticas y sustentación de necesidades o justificación de las propuestas. </a:t>
          </a:r>
        </a:p>
      </dgm:t>
    </dgm:pt>
    <dgm:pt modelId="{9DB572A3-9DA5-4AC4-9FED-3513E0BFBD39}" type="parTrans" cxnId="{85EC384A-AC23-4A71-A154-64466818908F}">
      <dgm:prSet custT="1"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DA83560D-E9B1-4D6F-8B66-89EE106C1C35}" type="sibTrans" cxnId="{85EC384A-AC23-4A71-A154-64466818908F}">
      <dgm:prSet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E4B9AB6F-FF23-472A-B7AF-21FCB9B3C487}">
      <dgm:prSet custT="1"/>
      <dgm:spPr/>
      <dgm:t>
        <a:bodyPr/>
        <a:lstStyle/>
        <a:p>
          <a:pPr rtl="0"/>
          <a:r>
            <a:rPr lang="es-ES" sz="1600" dirty="0">
              <a:latin typeface="Arial Narrow" panose="020B0606020202030204" pitchFamily="34" charset="0"/>
            </a:rPr>
            <a:t>Carente articulación con </a:t>
          </a:r>
          <a:r>
            <a:rPr lang="es-ES" sz="1600" b="1" dirty="0">
              <a:latin typeface="Arial Narrow" panose="020B0606020202030204" pitchFamily="34" charset="0"/>
            </a:rPr>
            <a:t>instrucciones, empresas, sector público o privado </a:t>
          </a:r>
          <a:r>
            <a:rPr lang="es-ES" sz="1600" dirty="0">
              <a:latin typeface="Arial Narrow" panose="020B0606020202030204" pitchFamily="34" charset="0"/>
            </a:rPr>
            <a:t>para transferencia del conocimiento y solución a problemáticas desde lo cognitivo y tecnológico.</a:t>
          </a:r>
        </a:p>
      </dgm:t>
    </dgm:pt>
    <dgm:pt modelId="{09933317-2A22-4B75-8F5C-93AE200774BD}" type="parTrans" cxnId="{A558FF8A-E155-45E5-AEE6-9BB2CAD9B5AA}">
      <dgm:prSet custT="1"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2169626F-05B2-451A-A45F-10679F08A0FB}" type="sibTrans" cxnId="{A558FF8A-E155-45E5-AEE6-9BB2CAD9B5AA}">
      <dgm:prSet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7EF73081-ECD8-49F9-823F-5118FEC06F6F}" type="pres">
      <dgm:prSet presAssocID="{3B0D4C63-E949-4E86-81D5-EBA79652CC2D}" presName="linear" presStyleCnt="0">
        <dgm:presLayoutVars>
          <dgm:dir/>
          <dgm:animLvl val="lvl"/>
          <dgm:resizeHandles val="exact"/>
        </dgm:presLayoutVars>
      </dgm:prSet>
      <dgm:spPr/>
    </dgm:pt>
    <dgm:pt modelId="{C692E809-C49A-4824-B864-789AA7049969}" type="pres">
      <dgm:prSet presAssocID="{E9818B01-E953-4E7A-B480-56C52CE54FB9}" presName="parentLin" presStyleCnt="0"/>
      <dgm:spPr/>
    </dgm:pt>
    <dgm:pt modelId="{14B7CBF1-2BC6-4D3F-A0EF-147DEA452413}" type="pres">
      <dgm:prSet presAssocID="{E9818B01-E953-4E7A-B480-56C52CE54FB9}" presName="parentLeftMargin" presStyleLbl="node1" presStyleIdx="0" presStyleCnt="7"/>
      <dgm:spPr/>
    </dgm:pt>
    <dgm:pt modelId="{8505CB36-ECA7-4033-BEAD-9F0B6EB8C5C9}" type="pres">
      <dgm:prSet presAssocID="{E9818B01-E953-4E7A-B480-56C52CE54FB9}" presName="parentText" presStyleLbl="node1" presStyleIdx="0" presStyleCnt="7" custScaleX="129698">
        <dgm:presLayoutVars>
          <dgm:chMax val="0"/>
          <dgm:bulletEnabled val="1"/>
        </dgm:presLayoutVars>
      </dgm:prSet>
      <dgm:spPr/>
    </dgm:pt>
    <dgm:pt modelId="{830EE1B7-5296-49A7-AF72-850E4B6BB6BD}" type="pres">
      <dgm:prSet presAssocID="{E9818B01-E953-4E7A-B480-56C52CE54FB9}" presName="negativeSpace" presStyleCnt="0"/>
      <dgm:spPr/>
    </dgm:pt>
    <dgm:pt modelId="{4790ABBF-D2D5-415B-85EA-52308328E5BF}" type="pres">
      <dgm:prSet presAssocID="{E9818B01-E953-4E7A-B480-56C52CE54FB9}" presName="childText" presStyleLbl="conFgAcc1" presStyleIdx="0" presStyleCnt="7">
        <dgm:presLayoutVars>
          <dgm:bulletEnabled val="1"/>
        </dgm:presLayoutVars>
      </dgm:prSet>
      <dgm:spPr/>
    </dgm:pt>
    <dgm:pt modelId="{EAB6636F-6314-4FEA-BB79-37706AA2CB50}" type="pres">
      <dgm:prSet presAssocID="{16351575-BFD1-4AAF-AA4A-E24F8FCA9862}" presName="spaceBetweenRectangles" presStyleCnt="0"/>
      <dgm:spPr/>
    </dgm:pt>
    <dgm:pt modelId="{37773B8F-3304-4841-9403-C80EEDB80726}" type="pres">
      <dgm:prSet presAssocID="{5D18E34B-550A-4D36-813D-826BB2704A13}" presName="parentLin" presStyleCnt="0"/>
      <dgm:spPr/>
    </dgm:pt>
    <dgm:pt modelId="{BCBD3A00-2E78-48B4-9260-D90DC5EC27F7}" type="pres">
      <dgm:prSet presAssocID="{5D18E34B-550A-4D36-813D-826BB2704A13}" presName="parentLeftMargin" presStyleLbl="node1" presStyleIdx="0" presStyleCnt="7"/>
      <dgm:spPr/>
    </dgm:pt>
    <dgm:pt modelId="{A4DAA067-18A7-48F7-90D5-3474AA7DB967}" type="pres">
      <dgm:prSet presAssocID="{5D18E34B-550A-4D36-813D-826BB2704A13}" presName="parentText" presStyleLbl="node1" presStyleIdx="1" presStyleCnt="7" custScaleX="129698">
        <dgm:presLayoutVars>
          <dgm:chMax val="0"/>
          <dgm:bulletEnabled val="1"/>
        </dgm:presLayoutVars>
      </dgm:prSet>
      <dgm:spPr/>
    </dgm:pt>
    <dgm:pt modelId="{71FC48E9-3D74-4E6D-8C53-5554DE1DB227}" type="pres">
      <dgm:prSet presAssocID="{5D18E34B-550A-4D36-813D-826BB2704A13}" presName="negativeSpace" presStyleCnt="0"/>
      <dgm:spPr/>
    </dgm:pt>
    <dgm:pt modelId="{20078ABB-A115-4173-8078-0F7FC4EEBA1D}" type="pres">
      <dgm:prSet presAssocID="{5D18E34B-550A-4D36-813D-826BB2704A13}" presName="childText" presStyleLbl="conFgAcc1" presStyleIdx="1" presStyleCnt="7">
        <dgm:presLayoutVars>
          <dgm:bulletEnabled val="1"/>
        </dgm:presLayoutVars>
      </dgm:prSet>
      <dgm:spPr/>
    </dgm:pt>
    <dgm:pt modelId="{ED302133-DB2B-476A-A0F3-F4C2021DCA4C}" type="pres">
      <dgm:prSet presAssocID="{4AF215CC-875D-4355-A39B-9E6868D7C9A1}" presName="spaceBetweenRectangles" presStyleCnt="0"/>
      <dgm:spPr/>
    </dgm:pt>
    <dgm:pt modelId="{4705F1B4-9F55-49A6-8C05-EB48ACDAB936}" type="pres">
      <dgm:prSet presAssocID="{020D69E9-916C-4795-AAD3-629CB520B9D0}" presName="parentLin" presStyleCnt="0"/>
      <dgm:spPr/>
    </dgm:pt>
    <dgm:pt modelId="{A230CD08-F226-4998-A85B-FB807EAAFFD3}" type="pres">
      <dgm:prSet presAssocID="{020D69E9-916C-4795-AAD3-629CB520B9D0}" presName="parentLeftMargin" presStyleLbl="node1" presStyleIdx="1" presStyleCnt="7"/>
      <dgm:spPr/>
    </dgm:pt>
    <dgm:pt modelId="{C57DA693-FCC5-4442-B6F3-85639B2CC8F5}" type="pres">
      <dgm:prSet presAssocID="{020D69E9-916C-4795-AAD3-629CB520B9D0}" presName="parentText" presStyleLbl="node1" presStyleIdx="2" presStyleCnt="7" custScaleX="129698">
        <dgm:presLayoutVars>
          <dgm:chMax val="0"/>
          <dgm:bulletEnabled val="1"/>
        </dgm:presLayoutVars>
      </dgm:prSet>
      <dgm:spPr/>
    </dgm:pt>
    <dgm:pt modelId="{A394D75A-1436-4062-8514-866E113F7BFF}" type="pres">
      <dgm:prSet presAssocID="{020D69E9-916C-4795-AAD3-629CB520B9D0}" presName="negativeSpace" presStyleCnt="0"/>
      <dgm:spPr/>
    </dgm:pt>
    <dgm:pt modelId="{54675166-8F46-41F2-A9D7-2626A50B054D}" type="pres">
      <dgm:prSet presAssocID="{020D69E9-916C-4795-AAD3-629CB520B9D0}" presName="childText" presStyleLbl="conFgAcc1" presStyleIdx="2" presStyleCnt="7">
        <dgm:presLayoutVars>
          <dgm:bulletEnabled val="1"/>
        </dgm:presLayoutVars>
      </dgm:prSet>
      <dgm:spPr/>
    </dgm:pt>
    <dgm:pt modelId="{07F3655A-82DF-4EBE-BC5D-58C29DF6A10E}" type="pres">
      <dgm:prSet presAssocID="{29CF31ED-56B3-4DA7-9BDC-052E84FE26F8}" presName="spaceBetweenRectangles" presStyleCnt="0"/>
      <dgm:spPr/>
    </dgm:pt>
    <dgm:pt modelId="{D9692328-6213-4BD9-9C70-A41DFDD65AAE}" type="pres">
      <dgm:prSet presAssocID="{9ED3A874-6543-4766-8E9E-BB69AF0176E8}" presName="parentLin" presStyleCnt="0"/>
      <dgm:spPr/>
    </dgm:pt>
    <dgm:pt modelId="{12A69696-1E64-4770-803A-110CE0BFA4FC}" type="pres">
      <dgm:prSet presAssocID="{9ED3A874-6543-4766-8E9E-BB69AF0176E8}" presName="parentLeftMargin" presStyleLbl="node1" presStyleIdx="2" presStyleCnt="7"/>
      <dgm:spPr/>
    </dgm:pt>
    <dgm:pt modelId="{88339C6D-DD25-4B34-8193-21C79D5EDE9C}" type="pres">
      <dgm:prSet presAssocID="{9ED3A874-6543-4766-8E9E-BB69AF0176E8}" presName="parentText" presStyleLbl="node1" presStyleIdx="3" presStyleCnt="7" custScaleX="129698">
        <dgm:presLayoutVars>
          <dgm:chMax val="0"/>
          <dgm:bulletEnabled val="1"/>
        </dgm:presLayoutVars>
      </dgm:prSet>
      <dgm:spPr/>
    </dgm:pt>
    <dgm:pt modelId="{E1742CC7-ADD7-49FC-9833-A46F17548495}" type="pres">
      <dgm:prSet presAssocID="{9ED3A874-6543-4766-8E9E-BB69AF0176E8}" presName="negativeSpace" presStyleCnt="0"/>
      <dgm:spPr/>
    </dgm:pt>
    <dgm:pt modelId="{0D131F99-3ACE-4E60-AEAE-016D3F440327}" type="pres">
      <dgm:prSet presAssocID="{9ED3A874-6543-4766-8E9E-BB69AF0176E8}" presName="childText" presStyleLbl="conFgAcc1" presStyleIdx="3" presStyleCnt="7">
        <dgm:presLayoutVars>
          <dgm:bulletEnabled val="1"/>
        </dgm:presLayoutVars>
      </dgm:prSet>
      <dgm:spPr/>
    </dgm:pt>
    <dgm:pt modelId="{3623BC12-1107-4655-B568-FFCF13BB46EC}" type="pres">
      <dgm:prSet presAssocID="{C677F00A-123F-4945-B480-A13F8BD3E696}" presName="spaceBetweenRectangles" presStyleCnt="0"/>
      <dgm:spPr/>
    </dgm:pt>
    <dgm:pt modelId="{21763E23-964E-4996-A314-031D314C5A59}" type="pres">
      <dgm:prSet presAssocID="{A208CD54-FE8D-4A71-B243-1E044E8355BB}" presName="parentLin" presStyleCnt="0"/>
      <dgm:spPr/>
    </dgm:pt>
    <dgm:pt modelId="{344569E8-C435-47CC-BF0D-2CD1C771D76C}" type="pres">
      <dgm:prSet presAssocID="{A208CD54-FE8D-4A71-B243-1E044E8355BB}" presName="parentLeftMargin" presStyleLbl="node1" presStyleIdx="3" presStyleCnt="7"/>
      <dgm:spPr/>
    </dgm:pt>
    <dgm:pt modelId="{89539E2A-EFFC-4C72-B690-88285A476ADF}" type="pres">
      <dgm:prSet presAssocID="{A208CD54-FE8D-4A71-B243-1E044E8355BB}" presName="parentText" presStyleLbl="node1" presStyleIdx="4" presStyleCnt="7" custScaleX="129698">
        <dgm:presLayoutVars>
          <dgm:chMax val="0"/>
          <dgm:bulletEnabled val="1"/>
        </dgm:presLayoutVars>
      </dgm:prSet>
      <dgm:spPr/>
    </dgm:pt>
    <dgm:pt modelId="{66077DC9-4650-4CE1-B64D-64734A66ACC5}" type="pres">
      <dgm:prSet presAssocID="{A208CD54-FE8D-4A71-B243-1E044E8355BB}" presName="negativeSpace" presStyleCnt="0"/>
      <dgm:spPr/>
    </dgm:pt>
    <dgm:pt modelId="{695005D2-FACB-45CD-BBE8-1CF219D82B38}" type="pres">
      <dgm:prSet presAssocID="{A208CD54-FE8D-4A71-B243-1E044E8355BB}" presName="childText" presStyleLbl="conFgAcc1" presStyleIdx="4" presStyleCnt="7">
        <dgm:presLayoutVars>
          <dgm:bulletEnabled val="1"/>
        </dgm:presLayoutVars>
      </dgm:prSet>
      <dgm:spPr/>
    </dgm:pt>
    <dgm:pt modelId="{A1D9200C-2F07-44B7-96C3-CA559F4D3820}" type="pres">
      <dgm:prSet presAssocID="{AE95D44D-2918-41F1-9FA3-67B2A676F919}" presName="spaceBetweenRectangles" presStyleCnt="0"/>
      <dgm:spPr/>
    </dgm:pt>
    <dgm:pt modelId="{034207C4-6B3C-40A0-AB67-5A74F837B21D}" type="pres">
      <dgm:prSet presAssocID="{E699A163-554E-4144-8018-D6DD000EA407}" presName="parentLin" presStyleCnt="0"/>
      <dgm:spPr/>
    </dgm:pt>
    <dgm:pt modelId="{C3E58094-47EF-43EC-918F-632AFF6FF294}" type="pres">
      <dgm:prSet presAssocID="{E699A163-554E-4144-8018-D6DD000EA407}" presName="parentLeftMargin" presStyleLbl="node1" presStyleIdx="4" presStyleCnt="7"/>
      <dgm:spPr/>
    </dgm:pt>
    <dgm:pt modelId="{307BFDC0-A9C8-4959-AE38-AF8EEA53137A}" type="pres">
      <dgm:prSet presAssocID="{E699A163-554E-4144-8018-D6DD000EA407}" presName="parentText" presStyleLbl="node1" presStyleIdx="5" presStyleCnt="7" custScaleX="129698">
        <dgm:presLayoutVars>
          <dgm:chMax val="0"/>
          <dgm:bulletEnabled val="1"/>
        </dgm:presLayoutVars>
      </dgm:prSet>
      <dgm:spPr/>
    </dgm:pt>
    <dgm:pt modelId="{8B009267-375E-4BF4-A18E-E6701AE14A91}" type="pres">
      <dgm:prSet presAssocID="{E699A163-554E-4144-8018-D6DD000EA407}" presName="negativeSpace" presStyleCnt="0"/>
      <dgm:spPr/>
    </dgm:pt>
    <dgm:pt modelId="{F3D84CE3-5643-4779-9B6A-E3CE0CD29BFB}" type="pres">
      <dgm:prSet presAssocID="{E699A163-554E-4144-8018-D6DD000EA407}" presName="childText" presStyleLbl="conFgAcc1" presStyleIdx="5" presStyleCnt="7">
        <dgm:presLayoutVars>
          <dgm:bulletEnabled val="1"/>
        </dgm:presLayoutVars>
      </dgm:prSet>
      <dgm:spPr/>
    </dgm:pt>
    <dgm:pt modelId="{AB94455E-C1F6-4552-921F-4ED92E68C63D}" type="pres">
      <dgm:prSet presAssocID="{DA83560D-E9B1-4D6F-8B66-89EE106C1C35}" presName="spaceBetweenRectangles" presStyleCnt="0"/>
      <dgm:spPr/>
    </dgm:pt>
    <dgm:pt modelId="{63743427-4A7B-40FE-92BE-19A747424DD1}" type="pres">
      <dgm:prSet presAssocID="{E4B9AB6F-FF23-472A-B7AF-21FCB9B3C487}" presName="parentLin" presStyleCnt="0"/>
      <dgm:spPr/>
    </dgm:pt>
    <dgm:pt modelId="{E2E6FD3F-37F1-4CD3-A417-D4A7D678D6F0}" type="pres">
      <dgm:prSet presAssocID="{E4B9AB6F-FF23-472A-B7AF-21FCB9B3C487}" presName="parentLeftMargin" presStyleLbl="node1" presStyleIdx="5" presStyleCnt="7"/>
      <dgm:spPr/>
    </dgm:pt>
    <dgm:pt modelId="{1F4395F6-2A34-4A74-A37A-559C1294E9D9}" type="pres">
      <dgm:prSet presAssocID="{E4B9AB6F-FF23-472A-B7AF-21FCB9B3C487}" presName="parentText" presStyleLbl="node1" presStyleIdx="6" presStyleCnt="7" custScaleX="129698">
        <dgm:presLayoutVars>
          <dgm:chMax val="0"/>
          <dgm:bulletEnabled val="1"/>
        </dgm:presLayoutVars>
      </dgm:prSet>
      <dgm:spPr/>
    </dgm:pt>
    <dgm:pt modelId="{F02C6267-59B6-4B5C-BECA-1386A342D461}" type="pres">
      <dgm:prSet presAssocID="{E4B9AB6F-FF23-472A-B7AF-21FCB9B3C487}" presName="negativeSpace" presStyleCnt="0"/>
      <dgm:spPr/>
    </dgm:pt>
    <dgm:pt modelId="{E71D84D7-40BD-4954-AA83-78C0A0E95040}" type="pres">
      <dgm:prSet presAssocID="{E4B9AB6F-FF23-472A-B7AF-21FCB9B3C487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A59F4E0C-D07B-47C6-B6B5-CD3D493FCA49}" type="presOf" srcId="{A208CD54-FE8D-4A71-B243-1E044E8355BB}" destId="{89539E2A-EFFC-4C72-B690-88285A476ADF}" srcOrd="1" destOrd="0" presId="urn:microsoft.com/office/officeart/2005/8/layout/list1"/>
    <dgm:cxn modelId="{F4B2A319-6C35-4DE5-8E22-FEC33350D277}" type="presOf" srcId="{E699A163-554E-4144-8018-D6DD000EA407}" destId="{C3E58094-47EF-43EC-918F-632AFF6FF294}" srcOrd="0" destOrd="0" presId="urn:microsoft.com/office/officeart/2005/8/layout/list1"/>
    <dgm:cxn modelId="{BFC16323-B630-450B-A41C-FFCA6F6E6099}" srcId="{3B0D4C63-E949-4E86-81D5-EBA79652CC2D}" destId="{A208CD54-FE8D-4A71-B243-1E044E8355BB}" srcOrd="4" destOrd="0" parTransId="{BE4178A0-B310-47E6-8009-2B01979E29FF}" sibTransId="{AE95D44D-2918-41F1-9FA3-67B2A676F919}"/>
    <dgm:cxn modelId="{33394825-B0C7-45DE-AE9C-2B76748A846A}" type="presOf" srcId="{E4B9AB6F-FF23-472A-B7AF-21FCB9B3C487}" destId="{E2E6FD3F-37F1-4CD3-A417-D4A7D678D6F0}" srcOrd="0" destOrd="0" presId="urn:microsoft.com/office/officeart/2005/8/layout/list1"/>
    <dgm:cxn modelId="{BC2B2230-6323-45B8-BD56-2C0324AED566}" type="presOf" srcId="{E9818B01-E953-4E7A-B480-56C52CE54FB9}" destId="{14B7CBF1-2BC6-4D3F-A0EF-147DEA452413}" srcOrd="0" destOrd="0" presId="urn:microsoft.com/office/officeart/2005/8/layout/list1"/>
    <dgm:cxn modelId="{1FDB7A3C-01D8-4FA0-9EAC-CF5A41775FB5}" type="presOf" srcId="{020D69E9-916C-4795-AAD3-629CB520B9D0}" destId="{C57DA693-FCC5-4442-B6F3-85639B2CC8F5}" srcOrd="1" destOrd="0" presId="urn:microsoft.com/office/officeart/2005/8/layout/list1"/>
    <dgm:cxn modelId="{DC37D45C-9030-4C56-B826-B5994F6205D0}" type="presOf" srcId="{3B0D4C63-E949-4E86-81D5-EBA79652CC2D}" destId="{7EF73081-ECD8-49F9-823F-5118FEC06F6F}" srcOrd="0" destOrd="0" presId="urn:microsoft.com/office/officeart/2005/8/layout/list1"/>
    <dgm:cxn modelId="{6F8BAB5D-1540-4A08-9373-4D8246C79797}" type="presOf" srcId="{E699A163-554E-4144-8018-D6DD000EA407}" destId="{307BFDC0-A9C8-4959-AE38-AF8EEA53137A}" srcOrd="1" destOrd="0" presId="urn:microsoft.com/office/officeart/2005/8/layout/list1"/>
    <dgm:cxn modelId="{85EC384A-AC23-4A71-A154-64466818908F}" srcId="{3B0D4C63-E949-4E86-81D5-EBA79652CC2D}" destId="{E699A163-554E-4144-8018-D6DD000EA407}" srcOrd="5" destOrd="0" parTransId="{9DB572A3-9DA5-4AC4-9FED-3513E0BFBD39}" sibTransId="{DA83560D-E9B1-4D6F-8B66-89EE106C1C35}"/>
    <dgm:cxn modelId="{5A6C6B6A-10C9-4F25-8D9E-7667BF93EE51}" type="presOf" srcId="{E9818B01-E953-4E7A-B480-56C52CE54FB9}" destId="{8505CB36-ECA7-4033-BEAD-9F0B6EB8C5C9}" srcOrd="1" destOrd="0" presId="urn:microsoft.com/office/officeart/2005/8/layout/list1"/>
    <dgm:cxn modelId="{E05A5E76-7978-4B05-8605-71C5E2D11906}" type="presOf" srcId="{E4B9AB6F-FF23-472A-B7AF-21FCB9B3C487}" destId="{1F4395F6-2A34-4A74-A37A-559C1294E9D9}" srcOrd="1" destOrd="0" presId="urn:microsoft.com/office/officeart/2005/8/layout/list1"/>
    <dgm:cxn modelId="{37C62083-0F2B-4D55-9F43-C4D230E7F754}" type="presOf" srcId="{9ED3A874-6543-4766-8E9E-BB69AF0176E8}" destId="{88339C6D-DD25-4B34-8193-21C79D5EDE9C}" srcOrd="1" destOrd="0" presId="urn:microsoft.com/office/officeart/2005/8/layout/list1"/>
    <dgm:cxn modelId="{A558FF8A-E155-45E5-AEE6-9BB2CAD9B5AA}" srcId="{3B0D4C63-E949-4E86-81D5-EBA79652CC2D}" destId="{E4B9AB6F-FF23-472A-B7AF-21FCB9B3C487}" srcOrd="6" destOrd="0" parTransId="{09933317-2A22-4B75-8F5C-93AE200774BD}" sibTransId="{2169626F-05B2-451A-A45F-10679F08A0FB}"/>
    <dgm:cxn modelId="{E2527492-E98E-4F75-A0F4-D0F960B46D55}" srcId="{3B0D4C63-E949-4E86-81D5-EBA79652CC2D}" destId="{020D69E9-916C-4795-AAD3-629CB520B9D0}" srcOrd="2" destOrd="0" parTransId="{F3A1C1F7-B1C4-4C0B-9A69-BCA5050B7763}" sibTransId="{29CF31ED-56B3-4DA7-9BDC-052E84FE26F8}"/>
    <dgm:cxn modelId="{E5AD219C-2972-4539-A8EA-6E9526CCF4A0}" type="presOf" srcId="{9ED3A874-6543-4766-8E9E-BB69AF0176E8}" destId="{12A69696-1E64-4770-803A-110CE0BFA4FC}" srcOrd="0" destOrd="0" presId="urn:microsoft.com/office/officeart/2005/8/layout/list1"/>
    <dgm:cxn modelId="{ED1FD2BF-5ACE-4EB4-BCB0-A745DBDDA6AA}" type="presOf" srcId="{5D18E34B-550A-4D36-813D-826BB2704A13}" destId="{BCBD3A00-2E78-48B4-9260-D90DC5EC27F7}" srcOrd="0" destOrd="0" presId="urn:microsoft.com/office/officeart/2005/8/layout/list1"/>
    <dgm:cxn modelId="{727415C2-5F54-41CC-B2B2-387B2C420C39}" srcId="{3B0D4C63-E949-4E86-81D5-EBA79652CC2D}" destId="{9ED3A874-6543-4766-8E9E-BB69AF0176E8}" srcOrd="3" destOrd="0" parTransId="{03BF9E8F-66E7-406D-B566-A2204BCF09A6}" sibTransId="{C677F00A-123F-4945-B480-A13F8BD3E696}"/>
    <dgm:cxn modelId="{2F991FCA-D461-4FB8-AF24-EF43FF61B71B}" srcId="{3B0D4C63-E949-4E86-81D5-EBA79652CC2D}" destId="{E9818B01-E953-4E7A-B480-56C52CE54FB9}" srcOrd="0" destOrd="0" parTransId="{69BEC4E1-AB9B-40EE-BF07-5D2C3D206F14}" sibTransId="{16351575-BFD1-4AAF-AA4A-E24F8FCA9862}"/>
    <dgm:cxn modelId="{216B34D6-ABC7-4DF7-8DD4-DFBA9BA4449F}" type="presOf" srcId="{5D18E34B-550A-4D36-813D-826BB2704A13}" destId="{A4DAA067-18A7-48F7-90D5-3474AA7DB967}" srcOrd="1" destOrd="0" presId="urn:microsoft.com/office/officeart/2005/8/layout/list1"/>
    <dgm:cxn modelId="{9CB4ECD8-DCE9-4361-BD59-61EA1CFFD9B3}" srcId="{3B0D4C63-E949-4E86-81D5-EBA79652CC2D}" destId="{5D18E34B-550A-4D36-813D-826BB2704A13}" srcOrd="1" destOrd="0" parTransId="{6E9DE574-0C42-4E2D-BC8F-0097DA626FC6}" sibTransId="{4AF215CC-875D-4355-A39B-9E6868D7C9A1}"/>
    <dgm:cxn modelId="{284B8FF0-8FDD-41AC-8A9E-F8A4106C7664}" type="presOf" srcId="{020D69E9-916C-4795-AAD3-629CB520B9D0}" destId="{A230CD08-F226-4998-A85B-FB807EAAFFD3}" srcOrd="0" destOrd="0" presId="urn:microsoft.com/office/officeart/2005/8/layout/list1"/>
    <dgm:cxn modelId="{93DB80F8-C22B-4415-9C9B-32FF901D97CF}" type="presOf" srcId="{A208CD54-FE8D-4A71-B243-1E044E8355BB}" destId="{344569E8-C435-47CC-BF0D-2CD1C771D76C}" srcOrd="0" destOrd="0" presId="urn:microsoft.com/office/officeart/2005/8/layout/list1"/>
    <dgm:cxn modelId="{5424FA7C-3A15-46D6-887A-5A5B82EE54FA}" type="presParOf" srcId="{7EF73081-ECD8-49F9-823F-5118FEC06F6F}" destId="{C692E809-C49A-4824-B864-789AA7049969}" srcOrd="0" destOrd="0" presId="urn:microsoft.com/office/officeart/2005/8/layout/list1"/>
    <dgm:cxn modelId="{141B9EF3-B0ED-47B2-8EA0-FD5B8A95FE86}" type="presParOf" srcId="{C692E809-C49A-4824-B864-789AA7049969}" destId="{14B7CBF1-2BC6-4D3F-A0EF-147DEA452413}" srcOrd="0" destOrd="0" presId="urn:microsoft.com/office/officeart/2005/8/layout/list1"/>
    <dgm:cxn modelId="{72CBCBAB-1102-4513-BA09-320F92BE5538}" type="presParOf" srcId="{C692E809-C49A-4824-B864-789AA7049969}" destId="{8505CB36-ECA7-4033-BEAD-9F0B6EB8C5C9}" srcOrd="1" destOrd="0" presId="urn:microsoft.com/office/officeart/2005/8/layout/list1"/>
    <dgm:cxn modelId="{1F165E18-5D97-418E-B9CA-35EFABBF445E}" type="presParOf" srcId="{7EF73081-ECD8-49F9-823F-5118FEC06F6F}" destId="{830EE1B7-5296-49A7-AF72-850E4B6BB6BD}" srcOrd="1" destOrd="0" presId="urn:microsoft.com/office/officeart/2005/8/layout/list1"/>
    <dgm:cxn modelId="{B21BED0E-4B8D-49F5-B707-D550F6967C10}" type="presParOf" srcId="{7EF73081-ECD8-49F9-823F-5118FEC06F6F}" destId="{4790ABBF-D2D5-415B-85EA-52308328E5BF}" srcOrd="2" destOrd="0" presId="urn:microsoft.com/office/officeart/2005/8/layout/list1"/>
    <dgm:cxn modelId="{E331EF25-C183-4AEB-9613-5541B22243AF}" type="presParOf" srcId="{7EF73081-ECD8-49F9-823F-5118FEC06F6F}" destId="{EAB6636F-6314-4FEA-BB79-37706AA2CB50}" srcOrd="3" destOrd="0" presId="urn:microsoft.com/office/officeart/2005/8/layout/list1"/>
    <dgm:cxn modelId="{F597578D-8DB4-4CD7-A2A8-106D815B79A6}" type="presParOf" srcId="{7EF73081-ECD8-49F9-823F-5118FEC06F6F}" destId="{37773B8F-3304-4841-9403-C80EEDB80726}" srcOrd="4" destOrd="0" presId="urn:microsoft.com/office/officeart/2005/8/layout/list1"/>
    <dgm:cxn modelId="{868003CA-285C-40B0-8319-7D6C8D20BE36}" type="presParOf" srcId="{37773B8F-3304-4841-9403-C80EEDB80726}" destId="{BCBD3A00-2E78-48B4-9260-D90DC5EC27F7}" srcOrd="0" destOrd="0" presId="urn:microsoft.com/office/officeart/2005/8/layout/list1"/>
    <dgm:cxn modelId="{2149CAB1-03C2-4480-961E-289B996A154D}" type="presParOf" srcId="{37773B8F-3304-4841-9403-C80EEDB80726}" destId="{A4DAA067-18A7-48F7-90D5-3474AA7DB967}" srcOrd="1" destOrd="0" presId="urn:microsoft.com/office/officeart/2005/8/layout/list1"/>
    <dgm:cxn modelId="{11AC858A-A5AB-45E9-BDE5-4B9A048FB6D2}" type="presParOf" srcId="{7EF73081-ECD8-49F9-823F-5118FEC06F6F}" destId="{71FC48E9-3D74-4E6D-8C53-5554DE1DB227}" srcOrd="5" destOrd="0" presId="urn:microsoft.com/office/officeart/2005/8/layout/list1"/>
    <dgm:cxn modelId="{2BAD281C-FB62-443B-805F-3FA4E427DCF6}" type="presParOf" srcId="{7EF73081-ECD8-49F9-823F-5118FEC06F6F}" destId="{20078ABB-A115-4173-8078-0F7FC4EEBA1D}" srcOrd="6" destOrd="0" presId="urn:microsoft.com/office/officeart/2005/8/layout/list1"/>
    <dgm:cxn modelId="{1E2C7576-2841-44CE-AA44-43AA3A70C88D}" type="presParOf" srcId="{7EF73081-ECD8-49F9-823F-5118FEC06F6F}" destId="{ED302133-DB2B-476A-A0F3-F4C2021DCA4C}" srcOrd="7" destOrd="0" presId="urn:microsoft.com/office/officeart/2005/8/layout/list1"/>
    <dgm:cxn modelId="{0DA37796-E47F-42D7-989D-024BAC9A715A}" type="presParOf" srcId="{7EF73081-ECD8-49F9-823F-5118FEC06F6F}" destId="{4705F1B4-9F55-49A6-8C05-EB48ACDAB936}" srcOrd="8" destOrd="0" presId="urn:microsoft.com/office/officeart/2005/8/layout/list1"/>
    <dgm:cxn modelId="{F5A4DC6B-D31D-498A-B31E-DFE47191DBB0}" type="presParOf" srcId="{4705F1B4-9F55-49A6-8C05-EB48ACDAB936}" destId="{A230CD08-F226-4998-A85B-FB807EAAFFD3}" srcOrd="0" destOrd="0" presId="urn:microsoft.com/office/officeart/2005/8/layout/list1"/>
    <dgm:cxn modelId="{15EAD303-1968-4808-8A3A-AB5546E28696}" type="presParOf" srcId="{4705F1B4-9F55-49A6-8C05-EB48ACDAB936}" destId="{C57DA693-FCC5-4442-B6F3-85639B2CC8F5}" srcOrd="1" destOrd="0" presId="urn:microsoft.com/office/officeart/2005/8/layout/list1"/>
    <dgm:cxn modelId="{0BBD4522-9D2F-4CA3-894B-508D1332CD13}" type="presParOf" srcId="{7EF73081-ECD8-49F9-823F-5118FEC06F6F}" destId="{A394D75A-1436-4062-8514-866E113F7BFF}" srcOrd="9" destOrd="0" presId="urn:microsoft.com/office/officeart/2005/8/layout/list1"/>
    <dgm:cxn modelId="{B0DC31B8-32CE-4E12-AB66-2222EBB5B45D}" type="presParOf" srcId="{7EF73081-ECD8-49F9-823F-5118FEC06F6F}" destId="{54675166-8F46-41F2-A9D7-2626A50B054D}" srcOrd="10" destOrd="0" presId="urn:microsoft.com/office/officeart/2005/8/layout/list1"/>
    <dgm:cxn modelId="{0497F9AC-499C-451C-9E23-567E50B92D9F}" type="presParOf" srcId="{7EF73081-ECD8-49F9-823F-5118FEC06F6F}" destId="{07F3655A-82DF-4EBE-BC5D-58C29DF6A10E}" srcOrd="11" destOrd="0" presId="urn:microsoft.com/office/officeart/2005/8/layout/list1"/>
    <dgm:cxn modelId="{02C6BD4E-9D73-4894-9943-130B2289172B}" type="presParOf" srcId="{7EF73081-ECD8-49F9-823F-5118FEC06F6F}" destId="{D9692328-6213-4BD9-9C70-A41DFDD65AAE}" srcOrd="12" destOrd="0" presId="urn:microsoft.com/office/officeart/2005/8/layout/list1"/>
    <dgm:cxn modelId="{DA969A92-2F50-405A-91F1-C5218CD46972}" type="presParOf" srcId="{D9692328-6213-4BD9-9C70-A41DFDD65AAE}" destId="{12A69696-1E64-4770-803A-110CE0BFA4FC}" srcOrd="0" destOrd="0" presId="urn:microsoft.com/office/officeart/2005/8/layout/list1"/>
    <dgm:cxn modelId="{5C009DB1-DED3-4E57-AB1F-9505916BBF6D}" type="presParOf" srcId="{D9692328-6213-4BD9-9C70-A41DFDD65AAE}" destId="{88339C6D-DD25-4B34-8193-21C79D5EDE9C}" srcOrd="1" destOrd="0" presId="urn:microsoft.com/office/officeart/2005/8/layout/list1"/>
    <dgm:cxn modelId="{6DA2C419-27BB-4307-B9D8-F8D509A3FAE4}" type="presParOf" srcId="{7EF73081-ECD8-49F9-823F-5118FEC06F6F}" destId="{E1742CC7-ADD7-49FC-9833-A46F17548495}" srcOrd="13" destOrd="0" presId="urn:microsoft.com/office/officeart/2005/8/layout/list1"/>
    <dgm:cxn modelId="{50343751-B544-4E8B-8A26-4E3B3C0F336C}" type="presParOf" srcId="{7EF73081-ECD8-49F9-823F-5118FEC06F6F}" destId="{0D131F99-3ACE-4E60-AEAE-016D3F440327}" srcOrd="14" destOrd="0" presId="urn:microsoft.com/office/officeart/2005/8/layout/list1"/>
    <dgm:cxn modelId="{46BB68E9-66E5-4275-ACC7-A795830E7410}" type="presParOf" srcId="{7EF73081-ECD8-49F9-823F-5118FEC06F6F}" destId="{3623BC12-1107-4655-B568-FFCF13BB46EC}" srcOrd="15" destOrd="0" presId="urn:microsoft.com/office/officeart/2005/8/layout/list1"/>
    <dgm:cxn modelId="{F25341FB-68F4-4349-AEFE-91926BF7E6F4}" type="presParOf" srcId="{7EF73081-ECD8-49F9-823F-5118FEC06F6F}" destId="{21763E23-964E-4996-A314-031D314C5A59}" srcOrd="16" destOrd="0" presId="urn:microsoft.com/office/officeart/2005/8/layout/list1"/>
    <dgm:cxn modelId="{B5C34629-4870-49A8-97D1-BBE0C1973BE4}" type="presParOf" srcId="{21763E23-964E-4996-A314-031D314C5A59}" destId="{344569E8-C435-47CC-BF0D-2CD1C771D76C}" srcOrd="0" destOrd="0" presId="urn:microsoft.com/office/officeart/2005/8/layout/list1"/>
    <dgm:cxn modelId="{34F94DC0-1058-4635-A049-D1024D32E455}" type="presParOf" srcId="{21763E23-964E-4996-A314-031D314C5A59}" destId="{89539E2A-EFFC-4C72-B690-88285A476ADF}" srcOrd="1" destOrd="0" presId="urn:microsoft.com/office/officeart/2005/8/layout/list1"/>
    <dgm:cxn modelId="{1C3A9D60-A843-413E-B77A-C63DC8916376}" type="presParOf" srcId="{7EF73081-ECD8-49F9-823F-5118FEC06F6F}" destId="{66077DC9-4650-4CE1-B64D-64734A66ACC5}" srcOrd="17" destOrd="0" presId="urn:microsoft.com/office/officeart/2005/8/layout/list1"/>
    <dgm:cxn modelId="{1B21A41B-6B21-49A6-A528-1B0F16A16149}" type="presParOf" srcId="{7EF73081-ECD8-49F9-823F-5118FEC06F6F}" destId="{695005D2-FACB-45CD-BBE8-1CF219D82B38}" srcOrd="18" destOrd="0" presId="urn:microsoft.com/office/officeart/2005/8/layout/list1"/>
    <dgm:cxn modelId="{D501A54F-799A-450F-88ED-2FEAE07B706A}" type="presParOf" srcId="{7EF73081-ECD8-49F9-823F-5118FEC06F6F}" destId="{A1D9200C-2F07-44B7-96C3-CA559F4D3820}" srcOrd="19" destOrd="0" presId="urn:microsoft.com/office/officeart/2005/8/layout/list1"/>
    <dgm:cxn modelId="{2C6068DF-0BAA-46CE-9BFC-877DAE47D95F}" type="presParOf" srcId="{7EF73081-ECD8-49F9-823F-5118FEC06F6F}" destId="{034207C4-6B3C-40A0-AB67-5A74F837B21D}" srcOrd="20" destOrd="0" presId="urn:microsoft.com/office/officeart/2005/8/layout/list1"/>
    <dgm:cxn modelId="{F6B29A43-8989-4D66-A203-B5A09CBBA286}" type="presParOf" srcId="{034207C4-6B3C-40A0-AB67-5A74F837B21D}" destId="{C3E58094-47EF-43EC-918F-632AFF6FF294}" srcOrd="0" destOrd="0" presId="urn:microsoft.com/office/officeart/2005/8/layout/list1"/>
    <dgm:cxn modelId="{42AE5657-7694-4D48-80FB-3674DDEA6C10}" type="presParOf" srcId="{034207C4-6B3C-40A0-AB67-5A74F837B21D}" destId="{307BFDC0-A9C8-4959-AE38-AF8EEA53137A}" srcOrd="1" destOrd="0" presId="urn:microsoft.com/office/officeart/2005/8/layout/list1"/>
    <dgm:cxn modelId="{F1EAA6DB-603E-4788-9834-AB70C620C1F2}" type="presParOf" srcId="{7EF73081-ECD8-49F9-823F-5118FEC06F6F}" destId="{8B009267-375E-4BF4-A18E-E6701AE14A91}" srcOrd="21" destOrd="0" presId="urn:microsoft.com/office/officeart/2005/8/layout/list1"/>
    <dgm:cxn modelId="{C5D03DA9-7E6B-4D43-876C-1DD6A5EE3271}" type="presParOf" srcId="{7EF73081-ECD8-49F9-823F-5118FEC06F6F}" destId="{F3D84CE3-5643-4779-9B6A-E3CE0CD29BFB}" srcOrd="22" destOrd="0" presId="urn:microsoft.com/office/officeart/2005/8/layout/list1"/>
    <dgm:cxn modelId="{FD262F1E-298A-43AD-B2A4-C1202A4D8CDA}" type="presParOf" srcId="{7EF73081-ECD8-49F9-823F-5118FEC06F6F}" destId="{AB94455E-C1F6-4552-921F-4ED92E68C63D}" srcOrd="23" destOrd="0" presId="urn:microsoft.com/office/officeart/2005/8/layout/list1"/>
    <dgm:cxn modelId="{FB8DC7D1-DA6F-4E68-89D1-9033A984E8F5}" type="presParOf" srcId="{7EF73081-ECD8-49F9-823F-5118FEC06F6F}" destId="{63743427-4A7B-40FE-92BE-19A747424DD1}" srcOrd="24" destOrd="0" presId="urn:microsoft.com/office/officeart/2005/8/layout/list1"/>
    <dgm:cxn modelId="{919A8EDE-FAAC-4AA2-9006-9A79AFE01597}" type="presParOf" srcId="{63743427-4A7B-40FE-92BE-19A747424DD1}" destId="{E2E6FD3F-37F1-4CD3-A417-D4A7D678D6F0}" srcOrd="0" destOrd="0" presId="urn:microsoft.com/office/officeart/2005/8/layout/list1"/>
    <dgm:cxn modelId="{E8D4A87A-1594-46AC-8F10-18A8CAA94E11}" type="presParOf" srcId="{63743427-4A7B-40FE-92BE-19A747424DD1}" destId="{1F4395F6-2A34-4A74-A37A-559C1294E9D9}" srcOrd="1" destOrd="0" presId="urn:microsoft.com/office/officeart/2005/8/layout/list1"/>
    <dgm:cxn modelId="{A663C091-8A06-4A6E-9710-CDB82A205919}" type="presParOf" srcId="{7EF73081-ECD8-49F9-823F-5118FEC06F6F}" destId="{F02C6267-59B6-4B5C-BECA-1386A342D461}" srcOrd="25" destOrd="0" presId="urn:microsoft.com/office/officeart/2005/8/layout/list1"/>
    <dgm:cxn modelId="{AEE07E9C-020B-44AA-A5DB-0E420E60A65A}" type="presParOf" srcId="{7EF73081-ECD8-49F9-823F-5118FEC06F6F}" destId="{E71D84D7-40BD-4954-AA83-78C0A0E95040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9F6550D-0361-4C56-91DC-09CF6B71BA70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B5B7355E-2506-41D6-807F-5EC0ABDD9771}">
      <dgm:prSet custT="1"/>
      <dgm:spPr/>
      <dgm:t>
        <a:bodyPr/>
        <a:lstStyle/>
        <a:p>
          <a:pPr algn="ctr" rtl="0"/>
          <a:r>
            <a:rPr lang="es-ES" sz="1800" b="1" dirty="0">
              <a:latin typeface="Arial Narrow" panose="020B0606020202030204" pitchFamily="34" charset="0"/>
            </a:rPr>
            <a:t>PROGRAMA ESTRATÉGICO PARA EL ASEGURAMIENTO DE LA CALIDAD</a:t>
          </a:r>
          <a:endParaRPr lang="es-ES" sz="1800" dirty="0">
            <a:latin typeface="Arial Narrow" panose="020B0606020202030204" pitchFamily="34" charset="0"/>
          </a:endParaRPr>
        </a:p>
      </dgm:t>
    </dgm:pt>
    <dgm:pt modelId="{BF350643-A369-4CEF-96A6-F83C983451AE}" type="parTrans" cxnId="{D4441BCB-10BA-4CF6-A0F7-7F84E097A9EF}">
      <dgm:prSet/>
      <dgm:spPr/>
      <dgm:t>
        <a:bodyPr/>
        <a:lstStyle/>
        <a:p>
          <a:pPr algn="just"/>
          <a:endParaRPr lang="es-ES" sz="1800">
            <a:latin typeface="Arial Narrow" panose="020B0606020202030204" pitchFamily="34" charset="0"/>
          </a:endParaRPr>
        </a:p>
      </dgm:t>
    </dgm:pt>
    <dgm:pt modelId="{73E3CBE7-8C2A-4662-8EC7-6D3C797CA221}" type="sibTrans" cxnId="{D4441BCB-10BA-4CF6-A0F7-7F84E097A9EF}">
      <dgm:prSet/>
      <dgm:spPr/>
      <dgm:t>
        <a:bodyPr/>
        <a:lstStyle/>
        <a:p>
          <a:pPr algn="just"/>
          <a:endParaRPr lang="es-ES" sz="1800">
            <a:latin typeface="Arial Narrow" panose="020B0606020202030204" pitchFamily="34" charset="0"/>
          </a:endParaRPr>
        </a:p>
      </dgm:t>
    </dgm:pt>
    <dgm:pt modelId="{54B9BDBE-29CE-4883-A95C-687B325CFF32}">
      <dgm:prSet custT="1"/>
      <dgm:spPr/>
      <dgm:t>
        <a:bodyPr/>
        <a:lstStyle/>
        <a:p>
          <a:pPr algn="just" rtl="0"/>
          <a:r>
            <a:rPr lang="es-ES" sz="1800" dirty="0">
              <a:latin typeface="Arial Narrow" panose="020B0606020202030204" pitchFamily="34" charset="0"/>
            </a:rPr>
            <a:t>Generación de equipos de trabajo en red para la </a:t>
          </a:r>
          <a:r>
            <a:rPr lang="es-ES" sz="1800" b="1" dirty="0">
              <a:latin typeface="Arial Narrow" panose="020B0606020202030204" pitchFamily="34" charset="0"/>
            </a:rPr>
            <a:t>cooperación con sectores productivos </a:t>
          </a:r>
          <a:r>
            <a:rPr lang="es-ES" sz="1800" dirty="0">
              <a:latin typeface="Arial Narrow" panose="020B0606020202030204" pitchFamily="34" charset="0"/>
            </a:rPr>
            <a:t>de escasos recursos económicos y desventajas para competir. </a:t>
          </a:r>
        </a:p>
      </dgm:t>
    </dgm:pt>
    <dgm:pt modelId="{CC9DADFB-5927-4846-B3D0-89C07CD8BC60}" type="parTrans" cxnId="{1E049D31-EFA7-48CD-8066-6936839D46B1}">
      <dgm:prSet/>
      <dgm:spPr/>
      <dgm:t>
        <a:bodyPr/>
        <a:lstStyle/>
        <a:p>
          <a:pPr algn="just"/>
          <a:endParaRPr lang="es-ES" sz="1800">
            <a:latin typeface="Arial Narrow" panose="020B0606020202030204" pitchFamily="34" charset="0"/>
          </a:endParaRPr>
        </a:p>
      </dgm:t>
    </dgm:pt>
    <dgm:pt modelId="{A2DB27D4-A108-4CCF-8CB1-E5EE9F91FABB}" type="sibTrans" cxnId="{1E049D31-EFA7-48CD-8066-6936839D46B1}">
      <dgm:prSet/>
      <dgm:spPr/>
      <dgm:t>
        <a:bodyPr/>
        <a:lstStyle/>
        <a:p>
          <a:pPr algn="just"/>
          <a:endParaRPr lang="es-ES" sz="1800">
            <a:latin typeface="Arial Narrow" panose="020B0606020202030204" pitchFamily="34" charset="0"/>
          </a:endParaRPr>
        </a:p>
      </dgm:t>
    </dgm:pt>
    <dgm:pt modelId="{AE48F58D-4A43-4B9D-A30F-BA1D77168E78}">
      <dgm:prSet custT="1"/>
      <dgm:spPr/>
      <dgm:t>
        <a:bodyPr/>
        <a:lstStyle/>
        <a:p>
          <a:pPr algn="just" rtl="0"/>
          <a:r>
            <a:rPr lang="es-ES" sz="1800" dirty="0">
              <a:latin typeface="Arial Narrow" panose="020B0606020202030204" pitchFamily="34" charset="0"/>
            </a:rPr>
            <a:t>Afianzamiento de </a:t>
          </a:r>
          <a:r>
            <a:rPr lang="es-ES" sz="1800" b="1" dirty="0">
              <a:latin typeface="Arial Narrow" panose="020B0606020202030204" pitchFamily="34" charset="0"/>
            </a:rPr>
            <a:t>alianzas con organizaciones del sector social y productivo </a:t>
          </a:r>
          <a:r>
            <a:rPr lang="es-ES" sz="1800" dirty="0">
              <a:latin typeface="Arial Narrow" panose="020B0606020202030204" pitchFamily="34" charset="0"/>
            </a:rPr>
            <a:t>abiertas a interactuar con la academia desde las distintas posibilidades que brindan las IES. </a:t>
          </a:r>
        </a:p>
      </dgm:t>
    </dgm:pt>
    <dgm:pt modelId="{EC1D2A5A-AE7A-4C34-AD94-453FE93D98D8}" type="parTrans" cxnId="{BD88D15F-B51A-44F4-902B-FBA05368E326}">
      <dgm:prSet/>
      <dgm:spPr/>
      <dgm:t>
        <a:bodyPr/>
        <a:lstStyle/>
        <a:p>
          <a:pPr algn="just"/>
          <a:endParaRPr lang="es-ES" sz="1800">
            <a:latin typeface="Arial Narrow" panose="020B0606020202030204" pitchFamily="34" charset="0"/>
          </a:endParaRPr>
        </a:p>
      </dgm:t>
    </dgm:pt>
    <dgm:pt modelId="{7DEFBF65-DD09-4E1B-9332-CA1737F92A2E}" type="sibTrans" cxnId="{BD88D15F-B51A-44F4-902B-FBA05368E326}">
      <dgm:prSet/>
      <dgm:spPr/>
      <dgm:t>
        <a:bodyPr/>
        <a:lstStyle/>
        <a:p>
          <a:pPr algn="just"/>
          <a:endParaRPr lang="es-ES" sz="1800">
            <a:latin typeface="Arial Narrow" panose="020B0606020202030204" pitchFamily="34" charset="0"/>
          </a:endParaRPr>
        </a:p>
      </dgm:t>
    </dgm:pt>
    <dgm:pt modelId="{E649447C-4D54-4D90-BDE3-8DDAD7858CF7}">
      <dgm:prSet custT="1"/>
      <dgm:spPr/>
      <dgm:t>
        <a:bodyPr/>
        <a:lstStyle/>
        <a:p>
          <a:pPr algn="just" rtl="0"/>
          <a:r>
            <a:rPr lang="es-ES" sz="1800" dirty="0">
              <a:latin typeface="Arial Narrow" panose="020B0606020202030204" pitchFamily="34" charset="0"/>
            </a:rPr>
            <a:t>Regularización de los </a:t>
          </a:r>
          <a:r>
            <a:rPr lang="es-ES" sz="1800" b="1" dirty="0">
              <a:latin typeface="Arial Narrow" panose="020B0606020202030204" pitchFamily="34" charset="0"/>
            </a:rPr>
            <a:t>procesos investigativos</a:t>
          </a:r>
          <a:r>
            <a:rPr lang="es-ES" sz="1800" dirty="0">
              <a:latin typeface="Arial Narrow" panose="020B0606020202030204" pitchFamily="34" charset="0"/>
            </a:rPr>
            <a:t>. </a:t>
          </a:r>
        </a:p>
      </dgm:t>
    </dgm:pt>
    <dgm:pt modelId="{2164A272-9BC1-471A-A271-573BF5111E75}" type="parTrans" cxnId="{9EAFCB9B-7949-46FD-8E1D-D4E3612CD0F8}">
      <dgm:prSet/>
      <dgm:spPr/>
      <dgm:t>
        <a:bodyPr/>
        <a:lstStyle/>
        <a:p>
          <a:pPr algn="just"/>
          <a:endParaRPr lang="es-ES" sz="1800">
            <a:latin typeface="Arial Narrow" panose="020B0606020202030204" pitchFamily="34" charset="0"/>
          </a:endParaRPr>
        </a:p>
      </dgm:t>
    </dgm:pt>
    <dgm:pt modelId="{1FB8C279-F130-4F37-AAB6-9F5A18F197FD}" type="sibTrans" cxnId="{9EAFCB9B-7949-46FD-8E1D-D4E3612CD0F8}">
      <dgm:prSet/>
      <dgm:spPr/>
      <dgm:t>
        <a:bodyPr/>
        <a:lstStyle/>
        <a:p>
          <a:pPr algn="just"/>
          <a:endParaRPr lang="es-ES" sz="1800">
            <a:latin typeface="Arial Narrow" panose="020B0606020202030204" pitchFamily="34" charset="0"/>
          </a:endParaRPr>
        </a:p>
      </dgm:t>
    </dgm:pt>
    <dgm:pt modelId="{D66E6368-8327-478A-83BF-40D4D1302E28}">
      <dgm:prSet custT="1"/>
      <dgm:spPr/>
      <dgm:t>
        <a:bodyPr/>
        <a:lstStyle/>
        <a:p>
          <a:pPr algn="just" rtl="0"/>
          <a:r>
            <a:rPr lang="es-ES" sz="1800" b="1" dirty="0">
              <a:latin typeface="Arial Narrow" panose="020B0606020202030204" pitchFamily="34" charset="0"/>
            </a:rPr>
            <a:t>Preparación metodológica </a:t>
          </a:r>
          <a:r>
            <a:rPr lang="es-ES" sz="1800" dirty="0">
              <a:latin typeface="Arial Narrow" panose="020B0606020202030204" pitchFamily="34" charset="0"/>
            </a:rPr>
            <a:t>de los docentes. </a:t>
          </a:r>
        </a:p>
      </dgm:t>
    </dgm:pt>
    <dgm:pt modelId="{D50650E0-8181-493A-B513-B304D8B2B67A}" type="parTrans" cxnId="{179336BB-FAA5-4C07-9C2E-E4D3B59EE6C6}">
      <dgm:prSet/>
      <dgm:spPr/>
      <dgm:t>
        <a:bodyPr/>
        <a:lstStyle/>
        <a:p>
          <a:pPr algn="just"/>
          <a:endParaRPr lang="es-ES" sz="1800">
            <a:latin typeface="Arial Narrow" panose="020B0606020202030204" pitchFamily="34" charset="0"/>
          </a:endParaRPr>
        </a:p>
      </dgm:t>
    </dgm:pt>
    <dgm:pt modelId="{E6899A32-F866-475E-8E2F-FAC7A179C9FF}" type="sibTrans" cxnId="{179336BB-FAA5-4C07-9C2E-E4D3B59EE6C6}">
      <dgm:prSet/>
      <dgm:spPr/>
      <dgm:t>
        <a:bodyPr/>
        <a:lstStyle/>
        <a:p>
          <a:pPr algn="just"/>
          <a:endParaRPr lang="es-ES" sz="1800">
            <a:latin typeface="Arial Narrow" panose="020B0606020202030204" pitchFamily="34" charset="0"/>
          </a:endParaRPr>
        </a:p>
      </dgm:t>
    </dgm:pt>
    <dgm:pt modelId="{3F95D314-8D4A-4D53-83AB-EAAC479C2AC7}">
      <dgm:prSet custT="1"/>
      <dgm:spPr/>
      <dgm:t>
        <a:bodyPr/>
        <a:lstStyle/>
        <a:p>
          <a:pPr algn="just" rtl="0"/>
          <a:r>
            <a:rPr lang="es-ES" sz="1800" dirty="0">
              <a:latin typeface="Arial Narrow" panose="020B0606020202030204" pitchFamily="34" charset="0"/>
            </a:rPr>
            <a:t>Potenciación del PIENSA como mecanismos de </a:t>
          </a:r>
          <a:r>
            <a:rPr lang="es-ES" sz="1800" b="1" dirty="0">
              <a:latin typeface="Arial Narrow" panose="020B0606020202030204" pitchFamily="34" charset="0"/>
            </a:rPr>
            <a:t>articulación de la vinculación- docencia- investigación</a:t>
          </a:r>
          <a:r>
            <a:rPr lang="es-ES" sz="1800" dirty="0">
              <a:latin typeface="Arial Narrow" panose="020B0606020202030204" pitchFamily="34" charset="0"/>
            </a:rPr>
            <a:t>. </a:t>
          </a:r>
        </a:p>
      </dgm:t>
    </dgm:pt>
    <dgm:pt modelId="{36DCF7C5-3AD7-4475-A40E-E68384D2F0E6}" type="parTrans" cxnId="{CCAA98F3-1473-4B9F-9099-F677558C0049}">
      <dgm:prSet/>
      <dgm:spPr/>
      <dgm:t>
        <a:bodyPr/>
        <a:lstStyle/>
        <a:p>
          <a:pPr algn="just"/>
          <a:endParaRPr lang="es-ES" sz="1800">
            <a:latin typeface="Arial Narrow" panose="020B0606020202030204" pitchFamily="34" charset="0"/>
          </a:endParaRPr>
        </a:p>
      </dgm:t>
    </dgm:pt>
    <dgm:pt modelId="{DE51FAE2-FC18-4CEC-A745-750DBAEC4D3E}" type="sibTrans" cxnId="{CCAA98F3-1473-4B9F-9099-F677558C0049}">
      <dgm:prSet/>
      <dgm:spPr/>
      <dgm:t>
        <a:bodyPr/>
        <a:lstStyle/>
        <a:p>
          <a:pPr algn="just"/>
          <a:endParaRPr lang="es-ES" sz="1800">
            <a:latin typeface="Arial Narrow" panose="020B0606020202030204" pitchFamily="34" charset="0"/>
          </a:endParaRPr>
        </a:p>
      </dgm:t>
    </dgm:pt>
    <dgm:pt modelId="{67639C8D-57A7-4A7E-B485-179C8B0555D8}">
      <dgm:prSet custT="1"/>
      <dgm:spPr/>
      <dgm:t>
        <a:bodyPr/>
        <a:lstStyle/>
        <a:p>
          <a:pPr algn="just" rtl="0"/>
          <a:r>
            <a:rPr lang="es-ES" sz="1800" b="1" dirty="0">
              <a:latin typeface="Arial Narrow" panose="020B0606020202030204" pitchFamily="34" charset="0"/>
            </a:rPr>
            <a:t>Identificación de problemáticas </a:t>
          </a:r>
          <a:r>
            <a:rPr lang="es-ES" sz="1800" dirty="0">
              <a:latin typeface="Arial Narrow" panose="020B0606020202030204" pitchFamily="34" charset="0"/>
            </a:rPr>
            <a:t>existentes en el ámbito social, productivo, empresarial que puedan ser abordadas desde la academia. </a:t>
          </a:r>
        </a:p>
      </dgm:t>
    </dgm:pt>
    <dgm:pt modelId="{AC21BFE4-7CEA-4486-ADAE-6175E9716A69}" type="parTrans" cxnId="{5C98BEEF-9B1B-4484-8C49-556144383A65}">
      <dgm:prSet/>
      <dgm:spPr/>
      <dgm:t>
        <a:bodyPr/>
        <a:lstStyle/>
        <a:p>
          <a:pPr algn="just"/>
          <a:endParaRPr lang="es-ES" sz="1800">
            <a:latin typeface="Arial Narrow" panose="020B0606020202030204" pitchFamily="34" charset="0"/>
          </a:endParaRPr>
        </a:p>
      </dgm:t>
    </dgm:pt>
    <dgm:pt modelId="{02636583-7C36-44E3-85A7-097B1CF51DA0}" type="sibTrans" cxnId="{5C98BEEF-9B1B-4484-8C49-556144383A65}">
      <dgm:prSet/>
      <dgm:spPr/>
      <dgm:t>
        <a:bodyPr/>
        <a:lstStyle/>
        <a:p>
          <a:pPr algn="just"/>
          <a:endParaRPr lang="es-ES" sz="1800">
            <a:latin typeface="Arial Narrow" panose="020B0606020202030204" pitchFamily="34" charset="0"/>
          </a:endParaRPr>
        </a:p>
      </dgm:t>
    </dgm:pt>
    <dgm:pt modelId="{12D43AAA-7247-49A6-9320-310C85FB324A}">
      <dgm:prSet custT="1"/>
      <dgm:spPr/>
      <dgm:t>
        <a:bodyPr/>
        <a:lstStyle/>
        <a:p>
          <a:pPr algn="just" rtl="0"/>
          <a:r>
            <a:rPr lang="es-ES" sz="1800" dirty="0">
              <a:latin typeface="Arial Narrow" panose="020B0606020202030204" pitchFamily="34" charset="0"/>
            </a:rPr>
            <a:t>Generar propuestas tecnológicas con </a:t>
          </a:r>
          <a:r>
            <a:rPr lang="es-ES" sz="1800" b="1" dirty="0">
              <a:latin typeface="Arial Narrow" panose="020B0606020202030204" pitchFamily="34" charset="0"/>
            </a:rPr>
            <a:t>impacto social</a:t>
          </a:r>
          <a:r>
            <a:rPr lang="es-ES" sz="1800" dirty="0">
              <a:latin typeface="Arial Narrow" panose="020B0606020202030204" pitchFamily="34" charset="0"/>
            </a:rPr>
            <a:t>, económico, ambiental y tecnológico.</a:t>
          </a:r>
        </a:p>
      </dgm:t>
    </dgm:pt>
    <dgm:pt modelId="{D8BD4829-7FD4-4292-A9EF-45E58841CA4C}" type="parTrans" cxnId="{1F4F99CC-A29E-4FBB-997B-59FC6BA79B23}">
      <dgm:prSet/>
      <dgm:spPr/>
      <dgm:t>
        <a:bodyPr/>
        <a:lstStyle/>
        <a:p>
          <a:pPr algn="just"/>
          <a:endParaRPr lang="es-ES" sz="1800">
            <a:latin typeface="Arial Narrow" panose="020B0606020202030204" pitchFamily="34" charset="0"/>
          </a:endParaRPr>
        </a:p>
      </dgm:t>
    </dgm:pt>
    <dgm:pt modelId="{00C08F3A-4E47-4283-A192-DE3059F07A63}" type="sibTrans" cxnId="{1F4F99CC-A29E-4FBB-997B-59FC6BA79B23}">
      <dgm:prSet/>
      <dgm:spPr/>
      <dgm:t>
        <a:bodyPr/>
        <a:lstStyle/>
        <a:p>
          <a:pPr algn="just"/>
          <a:endParaRPr lang="es-ES" sz="1800">
            <a:latin typeface="Arial Narrow" panose="020B0606020202030204" pitchFamily="34" charset="0"/>
          </a:endParaRPr>
        </a:p>
      </dgm:t>
    </dgm:pt>
    <dgm:pt modelId="{3F1322D0-0377-4CF5-A6FA-123CEBA8911D}" type="pres">
      <dgm:prSet presAssocID="{A9F6550D-0361-4C56-91DC-09CF6B71BA70}" presName="linear" presStyleCnt="0">
        <dgm:presLayoutVars>
          <dgm:dir/>
          <dgm:animLvl val="lvl"/>
          <dgm:resizeHandles val="exact"/>
        </dgm:presLayoutVars>
      </dgm:prSet>
      <dgm:spPr/>
    </dgm:pt>
    <dgm:pt modelId="{FF8D5B27-6511-41F4-8635-B705B225D685}" type="pres">
      <dgm:prSet presAssocID="{B5B7355E-2506-41D6-807F-5EC0ABDD9771}" presName="parentLin" presStyleCnt="0"/>
      <dgm:spPr/>
    </dgm:pt>
    <dgm:pt modelId="{F44BFA7B-F497-45BE-9A12-D1397EB86601}" type="pres">
      <dgm:prSet presAssocID="{B5B7355E-2506-41D6-807F-5EC0ABDD9771}" presName="parentLeftMargin" presStyleLbl="node1" presStyleIdx="0" presStyleCnt="1"/>
      <dgm:spPr/>
    </dgm:pt>
    <dgm:pt modelId="{2849D2AD-AE00-4BE7-B2E4-BF117AD56C6A}" type="pres">
      <dgm:prSet presAssocID="{B5B7355E-2506-41D6-807F-5EC0ABDD9771}" presName="parentText" presStyleLbl="node1" presStyleIdx="0" presStyleCnt="1" custScaleX="157296">
        <dgm:presLayoutVars>
          <dgm:chMax val="0"/>
          <dgm:bulletEnabled val="1"/>
        </dgm:presLayoutVars>
      </dgm:prSet>
      <dgm:spPr/>
    </dgm:pt>
    <dgm:pt modelId="{184A4952-A1F4-4EA6-939B-56BB35B2F530}" type="pres">
      <dgm:prSet presAssocID="{B5B7355E-2506-41D6-807F-5EC0ABDD9771}" presName="negativeSpace" presStyleCnt="0"/>
      <dgm:spPr/>
    </dgm:pt>
    <dgm:pt modelId="{94785647-4B17-4F46-87FE-1A83902ABBDB}" type="pres">
      <dgm:prSet presAssocID="{B5B7355E-2506-41D6-807F-5EC0ABDD9771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CD251E06-2FBB-4815-8692-BA02FFBBD365}" type="presOf" srcId="{54B9BDBE-29CE-4883-A95C-687B325CFF32}" destId="{94785647-4B17-4F46-87FE-1A83902ABBDB}" srcOrd="0" destOrd="0" presId="urn:microsoft.com/office/officeart/2005/8/layout/list1"/>
    <dgm:cxn modelId="{FD1B3B09-EAFB-4601-80CA-C4AD2B8FCDC7}" type="presOf" srcId="{A9F6550D-0361-4C56-91DC-09CF6B71BA70}" destId="{3F1322D0-0377-4CF5-A6FA-123CEBA8911D}" srcOrd="0" destOrd="0" presId="urn:microsoft.com/office/officeart/2005/8/layout/list1"/>
    <dgm:cxn modelId="{1E049D31-EFA7-48CD-8066-6936839D46B1}" srcId="{B5B7355E-2506-41D6-807F-5EC0ABDD9771}" destId="{54B9BDBE-29CE-4883-A95C-687B325CFF32}" srcOrd="0" destOrd="0" parTransId="{CC9DADFB-5927-4846-B3D0-89C07CD8BC60}" sibTransId="{A2DB27D4-A108-4CCF-8CB1-E5EE9F91FABB}"/>
    <dgm:cxn modelId="{BD88D15F-B51A-44F4-902B-FBA05368E326}" srcId="{B5B7355E-2506-41D6-807F-5EC0ABDD9771}" destId="{AE48F58D-4A43-4B9D-A30F-BA1D77168E78}" srcOrd="1" destOrd="0" parTransId="{EC1D2A5A-AE7A-4C34-AD94-453FE93D98D8}" sibTransId="{7DEFBF65-DD09-4E1B-9332-CA1737F92A2E}"/>
    <dgm:cxn modelId="{D0920550-9A99-4990-8652-38A3137D4C08}" type="presOf" srcId="{12D43AAA-7247-49A6-9320-310C85FB324A}" destId="{94785647-4B17-4F46-87FE-1A83902ABBDB}" srcOrd="0" destOrd="6" presId="urn:microsoft.com/office/officeart/2005/8/layout/list1"/>
    <dgm:cxn modelId="{5802587C-93C7-420E-ABCD-EB3B24D45EF1}" type="presOf" srcId="{B5B7355E-2506-41D6-807F-5EC0ABDD9771}" destId="{F44BFA7B-F497-45BE-9A12-D1397EB86601}" srcOrd="0" destOrd="0" presId="urn:microsoft.com/office/officeart/2005/8/layout/list1"/>
    <dgm:cxn modelId="{BA33FA81-A240-4F84-AEE0-47B4B62B5E4A}" type="presOf" srcId="{B5B7355E-2506-41D6-807F-5EC0ABDD9771}" destId="{2849D2AD-AE00-4BE7-B2E4-BF117AD56C6A}" srcOrd="1" destOrd="0" presId="urn:microsoft.com/office/officeart/2005/8/layout/list1"/>
    <dgm:cxn modelId="{DD35918D-D174-4BC3-8406-E7C182A9EE12}" type="presOf" srcId="{3F95D314-8D4A-4D53-83AB-EAAC479C2AC7}" destId="{94785647-4B17-4F46-87FE-1A83902ABBDB}" srcOrd="0" destOrd="4" presId="urn:microsoft.com/office/officeart/2005/8/layout/list1"/>
    <dgm:cxn modelId="{9EAFCB9B-7949-46FD-8E1D-D4E3612CD0F8}" srcId="{B5B7355E-2506-41D6-807F-5EC0ABDD9771}" destId="{E649447C-4D54-4D90-BDE3-8DDAD7858CF7}" srcOrd="2" destOrd="0" parTransId="{2164A272-9BC1-471A-A271-573BF5111E75}" sibTransId="{1FB8C279-F130-4F37-AAB6-9F5A18F197FD}"/>
    <dgm:cxn modelId="{6F9257AF-54C5-4F0B-8C57-D87B90426F42}" type="presOf" srcId="{AE48F58D-4A43-4B9D-A30F-BA1D77168E78}" destId="{94785647-4B17-4F46-87FE-1A83902ABBDB}" srcOrd="0" destOrd="1" presId="urn:microsoft.com/office/officeart/2005/8/layout/list1"/>
    <dgm:cxn modelId="{179336BB-FAA5-4C07-9C2E-E4D3B59EE6C6}" srcId="{B5B7355E-2506-41D6-807F-5EC0ABDD9771}" destId="{D66E6368-8327-478A-83BF-40D4D1302E28}" srcOrd="3" destOrd="0" parTransId="{D50650E0-8181-493A-B513-B304D8B2B67A}" sibTransId="{E6899A32-F866-475E-8E2F-FAC7A179C9FF}"/>
    <dgm:cxn modelId="{D4441BCB-10BA-4CF6-A0F7-7F84E097A9EF}" srcId="{A9F6550D-0361-4C56-91DC-09CF6B71BA70}" destId="{B5B7355E-2506-41D6-807F-5EC0ABDD9771}" srcOrd="0" destOrd="0" parTransId="{BF350643-A369-4CEF-96A6-F83C983451AE}" sibTransId="{73E3CBE7-8C2A-4662-8EC7-6D3C797CA221}"/>
    <dgm:cxn modelId="{1F4F99CC-A29E-4FBB-997B-59FC6BA79B23}" srcId="{B5B7355E-2506-41D6-807F-5EC0ABDD9771}" destId="{12D43AAA-7247-49A6-9320-310C85FB324A}" srcOrd="6" destOrd="0" parTransId="{D8BD4829-7FD4-4292-A9EF-45E58841CA4C}" sibTransId="{00C08F3A-4E47-4283-A192-DE3059F07A63}"/>
    <dgm:cxn modelId="{968C72DC-9530-478A-BA69-57B24CA13A9B}" type="presOf" srcId="{D66E6368-8327-478A-83BF-40D4D1302E28}" destId="{94785647-4B17-4F46-87FE-1A83902ABBDB}" srcOrd="0" destOrd="3" presId="urn:microsoft.com/office/officeart/2005/8/layout/list1"/>
    <dgm:cxn modelId="{72B98BE9-6DA5-4C76-9338-F078BDF1D41A}" type="presOf" srcId="{67639C8D-57A7-4A7E-B485-179C8B0555D8}" destId="{94785647-4B17-4F46-87FE-1A83902ABBDB}" srcOrd="0" destOrd="5" presId="urn:microsoft.com/office/officeart/2005/8/layout/list1"/>
    <dgm:cxn modelId="{5C98BEEF-9B1B-4484-8C49-556144383A65}" srcId="{B5B7355E-2506-41D6-807F-5EC0ABDD9771}" destId="{67639C8D-57A7-4A7E-B485-179C8B0555D8}" srcOrd="5" destOrd="0" parTransId="{AC21BFE4-7CEA-4486-ADAE-6175E9716A69}" sibTransId="{02636583-7C36-44E3-85A7-097B1CF51DA0}"/>
    <dgm:cxn modelId="{26BEF3EF-5221-4840-9BEB-AC8A1239FF16}" type="presOf" srcId="{E649447C-4D54-4D90-BDE3-8DDAD7858CF7}" destId="{94785647-4B17-4F46-87FE-1A83902ABBDB}" srcOrd="0" destOrd="2" presId="urn:microsoft.com/office/officeart/2005/8/layout/list1"/>
    <dgm:cxn modelId="{CCAA98F3-1473-4B9F-9099-F677558C0049}" srcId="{B5B7355E-2506-41D6-807F-5EC0ABDD9771}" destId="{3F95D314-8D4A-4D53-83AB-EAAC479C2AC7}" srcOrd="4" destOrd="0" parTransId="{36DCF7C5-3AD7-4475-A40E-E68384D2F0E6}" sibTransId="{DE51FAE2-FC18-4CEC-A745-750DBAEC4D3E}"/>
    <dgm:cxn modelId="{6B3C9406-7C72-4B4C-A899-12A01D39643C}" type="presParOf" srcId="{3F1322D0-0377-4CF5-A6FA-123CEBA8911D}" destId="{FF8D5B27-6511-41F4-8635-B705B225D685}" srcOrd="0" destOrd="0" presId="urn:microsoft.com/office/officeart/2005/8/layout/list1"/>
    <dgm:cxn modelId="{858461AE-9994-4BD7-9A55-337CC2F0DBCF}" type="presParOf" srcId="{FF8D5B27-6511-41F4-8635-B705B225D685}" destId="{F44BFA7B-F497-45BE-9A12-D1397EB86601}" srcOrd="0" destOrd="0" presId="urn:microsoft.com/office/officeart/2005/8/layout/list1"/>
    <dgm:cxn modelId="{999BE937-E7AF-49CC-AD5B-814253FB87EF}" type="presParOf" srcId="{FF8D5B27-6511-41F4-8635-B705B225D685}" destId="{2849D2AD-AE00-4BE7-B2E4-BF117AD56C6A}" srcOrd="1" destOrd="0" presId="urn:microsoft.com/office/officeart/2005/8/layout/list1"/>
    <dgm:cxn modelId="{2CE6EFA5-0D5A-4853-A279-08E0F9A5F15B}" type="presParOf" srcId="{3F1322D0-0377-4CF5-A6FA-123CEBA8911D}" destId="{184A4952-A1F4-4EA6-939B-56BB35B2F530}" srcOrd="1" destOrd="0" presId="urn:microsoft.com/office/officeart/2005/8/layout/list1"/>
    <dgm:cxn modelId="{C43586E1-4A72-48DF-B789-529A1A895DD0}" type="presParOf" srcId="{3F1322D0-0377-4CF5-A6FA-123CEBA8911D}" destId="{94785647-4B17-4F46-87FE-1A83902ABB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172E299-B304-47F8-AFAB-729DD5C1E5AB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E3039052-2798-449E-AB80-22072EF7C861}">
      <dgm:prSet custT="1"/>
      <dgm:spPr/>
      <dgm:t>
        <a:bodyPr/>
        <a:lstStyle/>
        <a:p>
          <a:pPr rtl="0"/>
          <a:r>
            <a:rPr lang="es-ES" sz="1600" dirty="0">
              <a:latin typeface="Arial Narrow" panose="020B0606020202030204" pitchFamily="34" charset="0"/>
            </a:rPr>
            <a:t>En el contexto de la Globalización urge más que nunca una </a:t>
          </a:r>
          <a:r>
            <a:rPr lang="es-ES" sz="1600" b="1" dirty="0">
              <a:latin typeface="Arial Narrow" panose="020B0606020202030204" pitchFamily="34" charset="0"/>
            </a:rPr>
            <a:t>educación de calidad </a:t>
          </a:r>
          <a:r>
            <a:rPr lang="es-ES" sz="1600" dirty="0">
              <a:latin typeface="Arial Narrow" panose="020B0606020202030204" pitchFamily="34" charset="0"/>
            </a:rPr>
            <a:t>adecuada a las exigencias y necesidades de desarrollo de la humanidad. En este sentido, los institutos de educación superior deben trazarse </a:t>
          </a:r>
          <a:r>
            <a:rPr lang="es-ES" sz="1600" b="1" dirty="0">
              <a:latin typeface="Arial Narrow" panose="020B0606020202030204" pitchFamily="34" charset="0"/>
            </a:rPr>
            <a:t>estrategias que le guíen en la búsqueda de la excelencia </a:t>
          </a:r>
          <a:r>
            <a:rPr lang="es-ES" sz="1600" dirty="0">
              <a:latin typeface="Arial Narrow" panose="020B0606020202030204" pitchFamily="34" charset="0"/>
            </a:rPr>
            <a:t>de manera constante y con una visión que promueva la pertinencia.  </a:t>
          </a:r>
        </a:p>
      </dgm:t>
    </dgm:pt>
    <dgm:pt modelId="{8443B046-5B68-4C80-8A2B-6FFCCA5277A5}" type="parTrans" cxnId="{88DC52A1-CEC4-4882-85F4-9E4FA6889913}">
      <dgm:prSet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365DFB54-B7A9-48D1-B2BD-441CD4D13DBB}" type="sibTrans" cxnId="{88DC52A1-CEC4-4882-85F4-9E4FA6889913}">
      <dgm:prSet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362B8064-CA98-4FB9-88EB-5B00A1918CB3}">
      <dgm:prSet custT="1"/>
      <dgm:spPr/>
      <dgm:t>
        <a:bodyPr/>
        <a:lstStyle/>
        <a:p>
          <a:pPr rtl="0"/>
          <a:r>
            <a:rPr lang="es-ES" sz="1600" b="1" dirty="0">
              <a:latin typeface="Arial Narrow" panose="020B0606020202030204" pitchFamily="34" charset="0"/>
            </a:rPr>
            <a:t>El Instituto Superior Tecnológico Particular Sudamericano </a:t>
          </a:r>
          <a:r>
            <a:rPr lang="es-ES" sz="1600" dirty="0">
              <a:latin typeface="Arial Narrow" panose="020B0606020202030204" pitchFamily="34" charset="0"/>
            </a:rPr>
            <a:t>asume el compromiso de una educación de calidad que permita la formación de profesionales </a:t>
          </a:r>
          <a:r>
            <a:rPr lang="es-ES" sz="1600" b="1" dirty="0">
              <a:latin typeface="Arial Narrow" panose="020B0606020202030204" pitchFamily="34" charset="0"/>
            </a:rPr>
            <a:t>no solo a partir de la adquisición de destrezas y competencias desde el punto de vista técnico- profesional </a:t>
          </a:r>
          <a:r>
            <a:rPr lang="es-ES" sz="1600" dirty="0">
              <a:latin typeface="Arial Narrow" panose="020B0606020202030204" pitchFamily="34" charset="0"/>
            </a:rPr>
            <a:t>sino desde la visión </a:t>
          </a:r>
          <a:r>
            <a:rPr lang="es-ES" sz="1600" b="1" dirty="0">
              <a:latin typeface="Arial Narrow" panose="020B0606020202030204" pitchFamily="34" charset="0"/>
            </a:rPr>
            <a:t>formación para la solución de problemas de la sociedad </a:t>
          </a:r>
          <a:r>
            <a:rPr lang="es-ES" sz="1600" dirty="0">
              <a:latin typeface="Arial Narrow" panose="020B0606020202030204" pitchFamily="34" charset="0"/>
            </a:rPr>
            <a:t>bajo un enfoque de integración de la docencia, la investigación y la vinculación. </a:t>
          </a:r>
        </a:p>
      </dgm:t>
    </dgm:pt>
    <dgm:pt modelId="{AA65BDB3-5D3A-4ECC-9753-501F05D0A684}" type="parTrans" cxnId="{69A8BC79-A4EA-4EAE-B07A-E0B8B98E4FDF}">
      <dgm:prSet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E15D8DDD-EF1F-4B5C-B08B-DC7D8ABDA19A}" type="sibTrans" cxnId="{69A8BC79-A4EA-4EAE-B07A-E0B8B98E4FDF}">
      <dgm:prSet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A20D7F7F-B4CE-4462-82AB-51663D06CAD1}">
      <dgm:prSet custT="1"/>
      <dgm:spPr/>
      <dgm:t>
        <a:bodyPr/>
        <a:lstStyle/>
        <a:p>
          <a:pPr algn="just" rtl="0"/>
          <a:r>
            <a:rPr lang="es-ES" sz="1600" dirty="0">
              <a:latin typeface="Arial Narrow" panose="020B0606020202030204" pitchFamily="34" charset="0"/>
            </a:rPr>
            <a:t>El estudio realizado en el Instituto Superior Sudamericano de la ciudad de Cuenca permitió el </a:t>
          </a:r>
          <a:r>
            <a:rPr lang="es-ES" sz="1600" b="1" dirty="0">
              <a:latin typeface="Arial Narrow" panose="020B0606020202030204" pitchFamily="34" charset="0"/>
            </a:rPr>
            <a:t>levantamiento de la información desde lo empírico- normativo y teórico </a:t>
          </a:r>
          <a:r>
            <a:rPr lang="es-ES" sz="1600" dirty="0">
              <a:latin typeface="Arial Narrow" panose="020B0606020202030204" pitchFamily="34" charset="0"/>
            </a:rPr>
            <a:t>para la formulación de líneas de acción que respondan a las exigencias de la comunidad académica y al contexto nacional y local.</a:t>
          </a:r>
        </a:p>
      </dgm:t>
    </dgm:pt>
    <dgm:pt modelId="{CB844E09-32D1-4491-9952-703EFD34C208}" type="parTrans" cxnId="{49D45C65-E75B-4D9E-B17F-6414CB43C13E}">
      <dgm:prSet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237E10C1-F35C-41DC-A4B4-314BD74CCF75}" type="sibTrans" cxnId="{49D45C65-E75B-4D9E-B17F-6414CB43C13E}">
      <dgm:prSet/>
      <dgm:spPr/>
      <dgm:t>
        <a:bodyPr/>
        <a:lstStyle/>
        <a:p>
          <a:endParaRPr lang="es-ES" sz="1600">
            <a:latin typeface="Arial Narrow" panose="020B0606020202030204" pitchFamily="34" charset="0"/>
          </a:endParaRPr>
        </a:p>
      </dgm:t>
    </dgm:pt>
    <dgm:pt modelId="{6EC0B5CA-63CF-4267-95EC-BDEA3F28BDD9}" type="pres">
      <dgm:prSet presAssocID="{6172E299-B304-47F8-AFAB-729DD5C1E5AB}" presName="Name0" presStyleCnt="0">
        <dgm:presLayoutVars>
          <dgm:chMax val="7"/>
          <dgm:chPref val="7"/>
          <dgm:dir/>
        </dgm:presLayoutVars>
      </dgm:prSet>
      <dgm:spPr/>
    </dgm:pt>
    <dgm:pt modelId="{B5A2837F-0223-4646-9CF4-94535A48F216}" type="pres">
      <dgm:prSet presAssocID="{6172E299-B304-47F8-AFAB-729DD5C1E5AB}" presName="Name1" presStyleCnt="0"/>
      <dgm:spPr/>
    </dgm:pt>
    <dgm:pt modelId="{7BD45428-95EC-4E24-8377-0CFC7C8E4A7E}" type="pres">
      <dgm:prSet presAssocID="{6172E299-B304-47F8-AFAB-729DD5C1E5AB}" presName="cycle" presStyleCnt="0"/>
      <dgm:spPr/>
    </dgm:pt>
    <dgm:pt modelId="{8E8CED57-F4D4-474E-BCA6-71FFD2BB6CC3}" type="pres">
      <dgm:prSet presAssocID="{6172E299-B304-47F8-AFAB-729DD5C1E5AB}" presName="srcNode" presStyleLbl="node1" presStyleIdx="0" presStyleCnt="3"/>
      <dgm:spPr/>
    </dgm:pt>
    <dgm:pt modelId="{69AF55CB-CF99-4EA9-AA52-2540A8FCD047}" type="pres">
      <dgm:prSet presAssocID="{6172E299-B304-47F8-AFAB-729DD5C1E5AB}" presName="conn" presStyleLbl="parChTrans1D2" presStyleIdx="0" presStyleCnt="1"/>
      <dgm:spPr/>
    </dgm:pt>
    <dgm:pt modelId="{2BBFB62E-39FD-4266-A91C-C7F0D77C7D1D}" type="pres">
      <dgm:prSet presAssocID="{6172E299-B304-47F8-AFAB-729DD5C1E5AB}" presName="extraNode" presStyleLbl="node1" presStyleIdx="0" presStyleCnt="3"/>
      <dgm:spPr/>
    </dgm:pt>
    <dgm:pt modelId="{5A72C40F-509D-4B0D-AAB5-AAE9868A71D2}" type="pres">
      <dgm:prSet presAssocID="{6172E299-B304-47F8-AFAB-729DD5C1E5AB}" presName="dstNode" presStyleLbl="node1" presStyleIdx="0" presStyleCnt="3"/>
      <dgm:spPr/>
    </dgm:pt>
    <dgm:pt modelId="{4A12BBAE-6E6B-4F86-82F2-D8B64B93B392}" type="pres">
      <dgm:prSet presAssocID="{E3039052-2798-449E-AB80-22072EF7C861}" presName="text_1" presStyleLbl="node1" presStyleIdx="0" presStyleCnt="3">
        <dgm:presLayoutVars>
          <dgm:bulletEnabled val="1"/>
        </dgm:presLayoutVars>
      </dgm:prSet>
      <dgm:spPr/>
    </dgm:pt>
    <dgm:pt modelId="{7EECB899-6EEF-4386-A4FD-09BD7B022291}" type="pres">
      <dgm:prSet presAssocID="{E3039052-2798-449E-AB80-22072EF7C861}" presName="accent_1" presStyleCnt="0"/>
      <dgm:spPr/>
    </dgm:pt>
    <dgm:pt modelId="{5049A6D3-CE3A-4337-B991-04B6047F2B74}" type="pres">
      <dgm:prSet presAssocID="{E3039052-2798-449E-AB80-22072EF7C861}" presName="accentRepeatNode" presStyleLbl="solidFgAcc1" presStyleIdx="0" presStyleCnt="3"/>
      <dgm:spPr/>
    </dgm:pt>
    <dgm:pt modelId="{A0BEA46D-6E53-4DD0-A371-0FD1E126BACC}" type="pres">
      <dgm:prSet presAssocID="{362B8064-CA98-4FB9-88EB-5B00A1918CB3}" presName="text_2" presStyleLbl="node1" presStyleIdx="1" presStyleCnt="3">
        <dgm:presLayoutVars>
          <dgm:bulletEnabled val="1"/>
        </dgm:presLayoutVars>
      </dgm:prSet>
      <dgm:spPr/>
    </dgm:pt>
    <dgm:pt modelId="{D40654FA-806A-4D81-A774-2D6888BB12F4}" type="pres">
      <dgm:prSet presAssocID="{362B8064-CA98-4FB9-88EB-5B00A1918CB3}" presName="accent_2" presStyleCnt="0"/>
      <dgm:spPr/>
    </dgm:pt>
    <dgm:pt modelId="{07D393A5-29DA-4D79-810B-83291ECDCCE3}" type="pres">
      <dgm:prSet presAssocID="{362B8064-CA98-4FB9-88EB-5B00A1918CB3}" presName="accentRepeatNode" presStyleLbl="solidFgAcc1" presStyleIdx="1" presStyleCnt="3"/>
      <dgm:spPr/>
    </dgm:pt>
    <dgm:pt modelId="{1CD36750-F3B0-41A1-80C5-80A4BD0C2A9B}" type="pres">
      <dgm:prSet presAssocID="{A20D7F7F-B4CE-4462-82AB-51663D06CAD1}" presName="text_3" presStyleLbl="node1" presStyleIdx="2" presStyleCnt="3">
        <dgm:presLayoutVars>
          <dgm:bulletEnabled val="1"/>
        </dgm:presLayoutVars>
      </dgm:prSet>
      <dgm:spPr/>
    </dgm:pt>
    <dgm:pt modelId="{7FF566FB-024B-4EC7-BBA0-75384468BD0E}" type="pres">
      <dgm:prSet presAssocID="{A20D7F7F-B4CE-4462-82AB-51663D06CAD1}" presName="accent_3" presStyleCnt="0"/>
      <dgm:spPr/>
    </dgm:pt>
    <dgm:pt modelId="{7EC86AA4-CAE6-49AE-957A-081380410945}" type="pres">
      <dgm:prSet presAssocID="{A20D7F7F-B4CE-4462-82AB-51663D06CAD1}" presName="accentRepeatNode" presStyleLbl="solidFgAcc1" presStyleIdx="2" presStyleCnt="3"/>
      <dgm:spPr/>
    </dgm:pt>
  </dgm:ptLst>
  <dgm:cxnLst>
    <dgm:cxn modelId="{8B9BD70A-B85B-4944-8455-BD44861B676A}" type="presOf" srcId="{A20D7F7F-B4CE-4462-82AB-51663D06CAD1}" destId="{1CD36750-F3B0-41A1-80C5-80A4BD0C2A9B}" srcOrd="0" destOrd="0" presId="urn:microsoft.com/office/officeart/2008/layout/VerticalCurvedList"/>
    <dgm:cxn modelId="{4F3A9841-09B9-4D27-A714-AB14A7403F58}" type="presOf" srcId="{E3039052-2798-449E-AB80-22072EF7C861}" destId="{4A12BBAE-6E6B-4F86-82F2-D8B64B93B392}" srcOrd="0" destOrd="0" presId="urn:microsoft.com/office/officeart/2008/layout/VerticalCurvedList"/>
    <dgm:cxn modelId="{CADB1E65-0417-476D-922E-7C5A5A119B99}" type="presOf" srcId="{6172E299-B304-47F8-AFAB-729DD5C1E5AB}" destId="{6EC0B5CA-63CF-4267-95EC-BDEA3F28BDD9}" srcOrd="0" destOrd="0" presId="urn:microsoft.com/office/officeart/2008/layout/VerticalCurvedList"/>
    <dgm:cxn modelId="{49D45C65-E75B-4D9E-B17F-6414CB43C13E}" srcId="{6172E299-B304-47F8-AFAB-729DD5C1E5AB}" destId="{A20D7F7F-B4CE-4462-82AB-51663D06CAD1}" srcOrd="2" destOrd="0" parTransId="{CB844E09-32D1-4491-9952-703EFD34C208}" sibTransId="{237E10C1-F35C-41DC-A4B4-314BD74CCF75}"/>
    <dgm:cxn modelId="{9FDC6777-655E-41B1-8239-DCB91302C295}" type="presOf" srcId="{365DFB54-B7A9-48D1-B2BD-441CD4D13DBB}" destId="{69AF55CB-CF99-4EA9-AA52-2540A8FCD047}" srcOrd="0" destOrd="0" presId="urn:microsoft.com/office/officeart/2008/layout/VerticalCurvedList"/>
    <dgm:cxn modelId="{69A8BC79-A4EA-4EAE-B07A-E0B8B98E4FDF}" srcId="{6172E299-B304-47F8-AFAB-729DD5C1E5AB}" destId="{362B8064-CA98-4FB9-88EB-5B00A1918CB3}" srcOrd="1" destOrd="0" parTransId="{AA65BDB3-5D3A-4ECC-9753-501F05D0A684}" sibTransId="{E15D8DDD-EF1F-4B5C-B08B-DC7D8ABDA19A}"/>
    <dgm:cxn modelId="{88DC52A1-CEC4-4882-85F4-9E4FA6889913}" srcId="{6172E299-B304-47F8-AFAB-729DD5C1E5AB}" destId="{E3039052-2798-449E-AB80-22072EF7C861}" srcOrd="0" destOrd="0" parTransId="{8443B046-5B68-4C80-8A2B-6FFCCA5277A5}" sibTransId="{365DFB54-B7A9-48D1-B2BD-441CD4D13DBB}"/>
    <dgm:cxn modelId="{6F9504BA-AEB2-4B28-898A-518943416BC1}" type="presOf" srcId="{362B8064-CA98-4FB9-88EB-5B00A1918CB3}" destId="{A0BEA46D-6E53-4DD0-A371-0FD1E126BACC}" srcOrd="0" destOrd="0" presId="urn:microsoft.com/office/officeart/2008/layout/VerticalCurvedList"/>
    <dgm:cxn modelId="{5138C835-C768-47A5-A828-6AEC11B95B06}" type="presParOf" srcId="{6EC0B5CA-63CF-4267-95EC-BDEA3F28BDD9}" destId="{B5A2837F-0223-4646-9CF4-94535A48F216}" srcOrd="0" destOrd="0" presId="urn:microsoft.com/office/officeart/2008/layout/VerticalCurvedList"/>
    <dgm:cxn modelId="{605B25AA-75F9-4FA2-978B-8EEBD30BDEAF}" type="presParOf" srcId="{B5A2837F-0223-4646-9CF4-94535A48F216}" destId="{7BD45428-95EC-4E24-8377-0CFC7C8E4A7E}" srcOrd="0" destOrd="0" presId="urn:microsoft.com/office/officeart/2008/layout/VerticalCurvedList"/>
    <dgm:cxn modelId="{3ED91569-4C48-4584-A275-3BDD858DEAD8}" type="presParOf" srcId="{7BD45428-95EC-4E24-8377-0CFC7C8E4A7E}" destId="{8E8CED57-F4D4-474E-BCA6-71FFD2BB6CC3}" srcOrd="0" destOrd="0" presId="urn:microsoft.com/office/officeart/2008/layout/VerticalCurvedList"/>
    <dgm:cxn modelId="{0CC71897-BFCB-4150-964E-6F8C9BED0CD8}" type="presParOf" srcId="{7BD45428-95EC-4E24-8377-0CFC7C8E4A7E}" destId="{69AF55CB-CF99-4EA9-AA52-2540A8FCD047}" srcOrd="1" destOrd="0" presId="urn:microsoft.com/office/officeart/2008/layout/VerticalCurvedList"/>
    <dgm:cxn modelId="{FBD186A5-7AD5-4E29-85D7-4E10E40D4DD5}" type="presParOf" srcId="{7BD45428-95EC-4E24-8377-0CFC7C8E4A7E}" destId="{2BBFB62E-39FD-4266-A91C-C7F0D77C7D1D}" srcOrd="2" destOrd="0" presId="urn:microsoft.com/office/officeart/2008/layout/VerticalCurvedList"/>
    <dgm:cxn modelId="{89887FA9-298D-4157-B309-43291BE27F68}" type="presParOf" srcId="{7BD45428-95EC-4E24-8377-0CFC7C8E4A7E}" destId="{5A72C40F-509D-4B0D-AAB5-AAE9868A71D2}" srcOrd="3" destOrd="0" presId="urn:microsoft.com/office/officeart/2008/layout/VerticalCurvedList"/>
    <dgm:cxn modelId="{6FCD7F23-42C5-407F-BF2F-12C3955CCC2B}" type="presParOf" srcId="{B5A2837F-0223-4646-9CF4-94535A48F216}" destId="{4A12BBAE-6E6B-4F86-82F2-D8B64B93B392}" srcOrd="1" destOrd="0" presId="urn:microsoft.com/office/officeart/2008/layout/VerticalCurvedList"/>
    <dgm:cxn modelId="{25FB8C8B-E261-4A29-B678-A8CC65A7BA7D}" type="presParOf" srcId="{B5A2837F-0223-4646-9CF4-94535A48F216}" destId="{7EECB899-6EEF-4386-A4FD-09BD7B022291}" srcOrd="2" destOrd="0" presId="urn:microsoft.com/office/officeart/2008/layout/VerticalCurvedList"/>
    <dgm:cxn modelId="{EF2A56AA-4EDA-4F2A-9C01-DB48F3CB35D7}" type="presParOf" srcId="{7EECB899-6EEF-4386-A4FD-09BD7B022291}" destId="{5049A6D3-CE3A-4337-B991-04B6047F2B74}" srcOrd="0" destOrd="0" presId="urn:microsoft.com/office/officeart/2008/layout/VerticalCurvedList"/>
    <dgm:cxn modelId="{83763B40-3CF1-447F-B9FB-53727BC9DE87}" type="presParOf" srcId="{B5A2837F-0223-4646-9CF4-94535A48F216}" destId="{A0BEA46D-6E53-4DD0-A371-0FD1E126BACC}" srcOrd="3" destOrd="0" presId="urn:microsoft.com/office/officeart/2008/layout/VerticalCurvedList"/>
    <dgm:cxn modelId="{B144A013-5A07-44DE-9013-94BA9BD66F23}" type="presParOf" srcId="{B5A2837F-0223-4646-9CF4-94535A48F216}" destId="{D40654FA-806A-4D81-A774-2D6888BB12F4}" srcOrd="4" destOrd="0" presId="urn:microsoft.com/office/officeart/2008/layout/VerticalCurvedList"/>
    <dgm:cxn modelId="{A28F6D79-FBC4-4D00-8255-58248D2DEDDD}" type="presParOf" srcId="{D40654FA-806A-4D81-A774-2D6888BB12F4}" destId="{07D393A5-29DA-4D79-810B-83291ECDCCE3}" srcOrd="0" destOrd="0" presId="urn:microsoft.com/office/officeart/2008/layout/VerticalCurvedList"/>
    <dgm:cxn modelId="{E97BE0A0-C84A-446C-B9D9-E6469825D10B}" type="presParOf" srcId="{B5A2837F-0223-4646-9CF4-94535A48F216}" destId="{1CD36750-F3B0-41A1-80C5-80A4BD0C2A9B}" srcOrd="5" destOrd="0" presId="urn:microsoft.com/office/officeart/2008/layout/VerticalCurvedList"/>
    <dgm:cxn modelId="{3235838F-6F4D-45A6-9831-014541951164}" type="presParOf" srcId="{B5A2837F-0223-4646-9CF4-94535A48F216}" destId="{7FF566FB-024B-4EC7-BBA0-75384468BD0E}" srcOrd="6" destOrd="0" presId="urn:microsoft.com/office/officeart/2008/layout/VerticalCurvedList"/>
    <dgm:cxn modelId="{EEA112AA-1E76-483E-AC06-05FD80D23B46}" type="presParOf" srcId="{7FF566FB-024B-4EC7-BBA0-75384468BD0E}" destId="{7EC86AA4-CAE6-49AE-957A-08138041094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0B639F-A421-4EA1-BE9D-5913D116B43E}">
      <dsp:nvSpPr>
        <dsp:cNvPr id="0" name=""/>
        <dsp:cNvSpPr/>
      </dsp:nvSpPr>
      <dsp:spPr>
        <a:xfrm>
          <a:off x="0" y="0"/>
          <a:ext cx="9343504" cy="9905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b="1" kern="1200">
              <a:solidFill>
                <a:schemeClr val="tx1"/>
              </a:solidFill>
              <a:latin typeface="Arial Narrow" panose="020B0606020202030204" pitchFamily="34" charset="0"/>
            </a:rPr>
            <a:t>Diagnóstico:</a:t>
          </a:r>
          <a:r>
            <a:rPr lang="es-EC" sz="1600" kern="1200">
              <a:solidFill>
                <a:schemeClr val="tx1"/>
              </a:solidFill>
              <a:latin typeface="Arial Narrow" panose="020B0606020202030204" pitchFamily="34" charset="0"/>
            </a:rPr>
            <a:t> análisis de la situación estratégica del instituto con énfasis en el resultado de la integración de sus funciones sustantivas. </a:t>
          </a:r>
          <a:endParaRPr lang="es-ES" sz="160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29014" y="29014"/>
        <a:ext cx="8190863" cy="932571"/>
      </dsp:txXfrm>
    </dsp:sp>
    <dsp:sp modelId="{EC3E3969-B1F1-430E-8F0D-2FBD5CE647C8}">
      <dsp:nvSpPr>
        <dsp:cNvPr id="0" name=""/>
        <dsp:cNvSpPr/>
      </dsp:nvSpPr>
      <dsp:spPr>
        <a:xfrm>
          <a:off x="782518" y="1170709"/>
          <a:ext cx="9343504" cy="990599"/>
        </a:xfrm>
        <a:prstGeom prst="roundRect">
          <a:avLst>
            <a:gd name="adj" fmla="val 10000"/>
          </a:avLst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b="1" kern="1200">
              <a:solidFill>
                <a:schemeClr val="tx1"/>
              </a:solidFill>
              <a:latin typeface="Arial Narrow" panose="020B0606020202030204" pitchFamily="34" charset="0"/>
            </a:rPr>
            <a:t>Propuesta de estrategias</a:t>
          </a:r>
          <a:r>
            <a:rPr lang="es-EC" sz="1600" kern="1200">
              <a:solidFill>
                <a:schemeClr val="tx1"/>
              </a:solidFill>
              <a:latin typeface="Arial Narrow" panose="020B0606020202030204" pitchFamily="34" charset="0"/>
            </a:rPr>
            <a:t>: diseño de estrategias y acciones a llevar a cabo para la mejor articulación de las funciones sustantivas  </a:t>
          </a:r>
          <a:endParaRPr lang="es-ES" sz="160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811532" y="1199723"/>
        <a:ext cx="7859068" cy="932571"/>
      </dsp:txXfrm>
    </dsp:sp>
    <dsp:sp modelId="{C2F31DB7-9791-4C66-A3CD-F0A02B63EB1B}">
      <dsp:nvSpPr>
        <dsp:cNvPr id="0" name=""/>
        <dsp:cNvSpPr/>
      </dsp:nvSpPr>
      <dsp:spPr>
        <a:xfrm>
          <a:off x="1553357" y="2341418"/>
          <a:ext cx="9343504" cy="990599"/>
        </a:xfrm>
        <a:prstGeom prst="roundRect">
          <a:avLst>
            <a:gd name="adj" fmla="val 10000"/>
          </a:avLst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b="1" kern="1200">
              <a:solidFill>
                <a:schemeClr val="tx1"/>
              </a:solidFill>
              <a:latin typeface="Arial Narrow" panose="020B0606020202030204" pitchFamily="34" charset="0"/>
            </a:rPr>
            <a:t>Ejecución</a:t>
          </a:r>
          <a:r>
            <a:rPr lang="es-EC" sz="1600" kern="1200">
              <a:solidFill>
                <a:schemeClr val="tx1"/>
              </a:solidFill>
              <a:latin typeface="Arial Narrow" panose="020B0606020202030204" pitchFamily="34" charset="0"/>
            </a:rPr>
            <a:t>: la puesta en práctica  de las estrategias y acciones propuestas. </a:t>
          </a:r>
          <a:endParaRPr lang="es-ES" sz="160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1582371" y="2370432"/>
        <a:ext cx="7870747" cy="932571"/>
      </dsp:txXfrm>
    </dsp:sp>
    <dsp:sp modelId="{C07E4D46-D8ED-4231-A2DC-CF614B91E27B}">
      <dsp:nvSpPr>
        <dsp:cNvPr id="0" name=""/>
        <dsp:cNvSpPr/>
      </dsp:nvSpPr>
      <dsp:spPr>
        <a:xfrm>
          <a:off x="2335876" y="3512127"/>
          <a:ext cx="9343504" cy="990599"/>
        </a:xfrm>
        <a:prstGeom prst="roundRect">
          <a:avLst>
            <a:gd name="adj" fmla="val 1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b="1" kern="1200" dirty="0">
              <a:solidFill>
                <a:schemeClr val="tx1"/>
              </a:solidFill>
              <a:latin typeface="Arial Narrow" panose="020B0606020202030204" pitchFamily="34" charset="0"/>
            </a:rPr>
            <a:t>Diagnóstico- reflexión- plan de mejora</a:t>
          </a:r>
          <a:r>
            <a:rPr lang="es-EC" sz="1600" kern="1200" dirty="0">
              <a:solidFill>
                <a:schemeClr val="tx1"/>
              </a:solidFill>
              <a:latin typeface="Arial Narrow" panose="020B0606020202030204" pitchFamily="34" charset="0"/>
            </a:rPr>
            <a:t>: a partir de aplicar los instrumentos se obtiene un diagnóstico actualizado de la situación del proceso de articulación </a:t>
          </a:r>
          <a:endParaRPr lang="es-ES" sz="160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2364890" y="3541141"/>
        <a:ext cx="7859068" cy="932571"/>
      </dsp:txXfrm>
    </dsp:sp>
    <dsp:sp modelId="{D6497DCB-1E7E-4DAF-A53F-BD2D75B71D60}">
      <dsp:nvSpPr>
        <dsp:cNvPr id="0" name=""/>
        <dsp:cNvSpPr/>
      </dsp:nvSpPr>
      <dsp:spPr>
        <a:xfrm>
          <a:off x="8699614" y="758709"/>
          <a:ext cx="643889" cy="64388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8844489" y="758709"/>
        <a:ext cx="354139" cy="484526"/>
      </dsp:txXfrm>
    </dsp:sp>
    <dsp:sp modelId="{A003A731-B64B-4AB7-BE4F-5583CCE69533}">
      <dsp:nvSpPr>
        <dsp:cNvPr id="0" name=""/>
        <dsp:cNvSpPr/>
      </dsp:nvSpPr>
      <dsp:spPr>
        <a:xfrm>
          <a:off x="9482133" y="1929418"/>
          <a:ext cx="643889" cy="64388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5430963"/>
            <a:satOff val="-25622"/>
            <a:lumOff val="-9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9627008" y="1929418"/>
        <a:ext cx="354139" cy="484526"/>
      </dsp:txXfrm>
    </dsp:sp>
    <dsp:sp modelId="{E1E92857-93C5-48D9-8B99-832B07467587}">
      <dsp:nvSpPr>
        <dsp:cNvPr id="0" name=""/>
        <dsp:cNvSpPr/>
      </dsp:nvSpPr>
      <dsp:spPr>
        <a:xfrm>
          <a:off x="10252972" y="3100127"/>
          <a:ext cx="643889" cy="64388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10861925"/>
            <a:satOff val="-51245"/>
            <a:lumOff val="-185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10397847" y="3100127"/>
        <a:ext cx="354139" cy="4845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D7FF97-75D1-481D-B488-53159C394354}">
      <dsp:nvSpPr>
        <dsp:cNvPr id="0" name=""/>
        <dsp:cNvSpPr/>
      </dsp:nvSpPr>
      <dsp:spPr>
        <a:xfrm>
          <a:off x="7719581" y="1524815"/>
          <a:ext cx="497336" cy="2783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3111"/>
              </a:lnTo>
              <a:lnTo>
                <a:pt x="497336" y="278311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432D2F-6C25-416C-B20D-41FBC6F12589}">
      <dsp:nvSpPr>
        <dsp:cNvPr id="0" name=""/>
        <dsp:cNvSpPr/>
      </dsp:nvSpPr>
      <dsp:spPr>
        <a:xfrm>
          <a:off x="7719581" y="1524815"/>
          <a:ext cx="497336" cy="21843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4320"/>
              </a:lnTo>
              <a:lnTo>
                <a:pt x="497336" y="218432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AFD83F-939C-4BF4-A664-943E5360CC46}">
      <dsp:nvSpPr>
        <dsp:cNvPr id="0" name=""/>
        <dsp:cNvSpPr/>
      </dsp:nvSpPr>
      <dsp:spPr>
        <a:xfrm>
          <a:off x="7719581" y="1524815"/>
          <a:ext cx="497336" cy="15855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5530"/>
              </a:lnTo>
              <a:lnTo>
                <a:pt x="497336" y="158553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D70C54-C8FF-419A-9F5F-7EE9972AF1B7}">
      <dsp:nvSpPr>
        <dsp:cNvPr id="0" name=""/>
        <dsp:cNvSpPr/>
      </dsp:nvSpPr>
      <dsp:spPr>
        <a:xfrm>
          <a:off x="7719581" y="1524815"/>
          <a:ext cx="497336" cy="9867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6739"/>
              </a:lnTo>
              <a:lnTo>
                <a:pt x="497336" y="986739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662B96-FC44-4697-83CC-87C890B57640}">
      <dsp:nvSpPr>
        <dsp:cNvPr id="0" name=""/>
        <dsp:cNvSpPr/>
      </dsp:nvSpPr>
      <dsp:spPr>
        <a:xfrm>
          <a:off x="7719581" y="1524815"/>
          <a:ext cx="497336" cy="3879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7948"/>
              </a:lnTo>
              <a:lnTo>
                <a:pt x="497336" y="387948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E39855-2F7C-4AC8-BAE4-79F879956B19}">
      <dsp:nvSpPr>
        <dsp:cNvPr id="0" name=""/>
        <dsp:cNvSpPr/>
      </dsp:nvSpPr>
      <dsp:spPr>
        <a:xfrm>
          <a:off x="5352776" y="926024"/>
          <a:ext cx="3693036" cy="177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553"/>
              </a:lnTo>
              <a:lnTo>
                <a:pt x="3693036" y="88553"/>
              </a:lnTo>
              <a:lnTo>
                <a:pt x="3693036" y="17710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F3B523-14BF-42FC-8CD6-76994F317655}">
      <dsp:nvSpPr>
        <dsp:cNvPr id="0" name=""/>
        <dsp:cNvSpPr/>
      </dsp:nvSpPr>
      <dsp:spPr>
        <a:xfrm>
          <a:off x="4026545" y="1524815"/>
          <a:ext cx="497336" cy="39806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0692"/>
              </a:lnTo>
              <a:lnTo>
                <a:pt x="497336" y="3980692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04299C-4D70-467B-8CB8-86057A006245}">
      <dsp:nvSpPr>
        <dsp:cNvPr id="0" name=""/>
        <dsp:cNvSpPr/>
      </dsp:nvSpPr>
      <dsp:spPr>
        <a:xfrm>
          <a:off x="4026545" y="1524815"/>
          <a:ext cx="497336" cy="33819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1901"/>
              </a:lnTo>
              <a:lnTo>
                <a:pt x="497336" y="338190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65F783-A228-4E98-929D-C9062C10E183}">
      <dsp:nvSpPr>
        <dsp:cNvPr id="0" name=""/>
        <dsp:cNvSpPr/>
      </dsp:nvSpPr>
      <dsp:spPr>
        <a:xfrm>
          <a:off x="4026545" y="1524815"/>
          <a:ext cx="497336" cy="2783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3111"/>
              </a:lnTo>
              <a:lnTo>
                <a:pt x="497336" y="278311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20B706-683D-47EE-AB79-10389FF7D380}">
      <dsp:nvSpPr>
        <dsp:cNvPr id="0" name=""/>
        <dsp:cNvSpPr/>
      </dsp:nvSpPr>
      <dsp:spPr>
        <a:xfrm>
          <a:off x="4026545" y="1524815"/>
          <a:ext cx="497336" cy="21843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4320"/>
              </a:lnTo>
              <a:lnTo>
                <a:pt x="497336" y="218432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A7BE98-06D1-4D9B-AE3C-80F7E498ED96}">
      <dsp:nvSpPr>
        <dsp:cNvPr id="0" name=""/>
        <dsp:cNvSpPr/>
      </dsp:nvSpPr>
      <dsp:spPr>
        <a:xfrm>
          <a:off x="4026545" y="1524815"/>
          <a:ext cx="497336" cy="15855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5530"/>
              </a:lnTo>
              <a:lnTo>
                <a:pt x="497336" y="158553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E26115-4B05-49D4-A254-4B57741FAA7F}">
      <dsp:nvSpPr>
        <dsp:cNvPr id="0" name=""/>
        <dsp:cNvSpPr/>
      </dsp:nvSpPr>
      <dsp:spPr>
        <a:xfrm>
          <a:off x="4026545" y="1524815"/>
          <a:ext cx="497336" cy="9867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6739"/>
              </a:lnTo>
              <a:lnTo>
                <a:pt x="497336" y="986739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D46ADC-E8D6-4CE4-BDB6-EC3E2A1136EF}">
      <dsp:nvSpPr>
        <dsp:cNvPr id="0" name=""/>
        <dsp:cNvSpPr/>
      </dsp:nvSpPr>
      <dsp:spPr>
        <a:xfrm>
          <a:off x="4026545" y="1524815"/>
          <a:ext cx="497336" cy="3879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7948"/>
              </a:lnTo>
              <a:lnTo>
                <a:pt x="497336" y="387948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074DEA-CE43-402E-B10B-E39B07F03B32}">
      <dsp:nvSpPr>
        <dsp:cNvPr id="0" name=""/>
        <dsp:cNvSpPr/>
      </dsp:nvSpPr>
      <dsp:spPr>
        <a:xfrm>
          <a:off x="5307056" y="926024"/>
          <a:ext cx="91440" cy="17710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710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B4EC5C-ABCF-44EE-8FD4-4D5ABD8213E3}">
      <dsp:nvSpPr>
        <dsp:cNvPr id="0" name=""/>
        <dsp:cNvSpPr/>
      </dsp:nvSpPr>
      <dsp:spPr>
        <a:xfrm>
          <a:off x="333508" y="1524815"/>
          <a:ext cx="497336" cy="3983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3096"/>
              </a:lnTo>
              <a:lnTo>
                <a:pt x="497336" y="398309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479058-0CFD-47C1-8E40-8EC69E17F6F2}">
      <dsp:nvSpPr>
        <dsp:cNvPr id="0" name=""/>
        <dsp:cNvSpPr/>
      </dsp:nvSpPr>
      <dsp:spPr>
        <a:xfrm>
          <a:off x="333508" y="1524815"/>
          <a:ext cx="497336" cy="33854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5494"/>
              </a:lnTo>
              <a:lnTo>
                <a:pt x="497336" y="3385494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825D37-4BEB-4E98-84AD-FD84B319473F}">
      <dsp:nvSpPr>
        <dsp:cNvPr id="0" name=""/>
        <dsp:cNvSpPr/>
      </dsp:nvSpPr>
      <dsp:spPr>
        <a:xfrm>
          <a:off x="333508" y="1524815"/>
          <a:ext cx="497336" cy="27867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6704"/>
              </a:lnTo>
              <a:lnTo>
                <a:pt x="497336" y="2786704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F3E19C-D0DE-464A-9C49-E5D876F9C47B}">
      <dsp:nvSpPr>
        <dsp:cNvPr id="0" name=""/>
        <dsp:cNvSpPr/>
      </dsp:nvSpPr>
      <dsp:spPr>
        <a:xfrm>
          <a:off x="333508" y="1524815"/>
          <a:ext cx="497336" cy="2187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7913"/>
              </a:lnTo>
              <a:lnTo>
                <a:pt x="497336" y="218791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2FE235-A331-461C-96CF-03DC02D3F1B1}">
      <dsp:nvSpPr>
        <dsp:cNvPr id="0" name=""/>
        <dsp:cNvSpPr/>
      </dsp:nvSpPr>
      <dsp:spPr>
        <a:xfrm>
          <a:off x="333508" y="1524815"/>
          <a:ext cx="497336" cy="1589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9122"/>
              </a:lnTo>
              <a:lnTo>
                <a:pt x="497336" y="1589122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1915A-47D6-4F8F-BD14-1431D8F08A4C}">
      <dsp:nvSpPr>
        <dsp:cNvPr id="0" name=""/>
        <dsp:cNvSpPr/>
      </dsp:nvSpPr>
      <dsp:spPr>
        <a:xfrm>
          <a:off x="333508" y="1524815"/>
          <a:ext cx="497336" cy="990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0332"/>
              </a:lnTo>
              <a:lnTo>
                <a:pt x="497336" y="990332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C0B3EB-ABC3-4DFE-8155-80AD0FDF74C8}">
      <dsp:nvSpPr>
        <dsp:cNvPr id="0" name=""/>
        <dsp:cNvSpPr/>
      </dsp:nvSpPr>
      <dsp:spPr>
        <a:xfrm>
          <a:off x="333508" y="1524815"/>
          <a:ext cx="497336" cy="3915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1541"/>
              </a:lnTo>
              <a:lnTo>
                <a:pt x="497336" y="39154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0E1AAA-11A1-4E74-BF92-8A8A0C2A34A7}">
      <dsp:nvSpPr>
        <dsp:cNvPr id="0" name=""/>
        <dsp:cNvSpPr/>
      </dsp:nvSpPr>
      <dsp:spPr>
        <a:xfrm>
          <a:off x="1659740" y="926024"/>
          <a:ext cx="3693036" cy="177107"/>
        </a:xfrm>
        <a:custGeom>
          <a:avLst/>
          <a:gdLst/>
          <a:ahLst/>
          <a:cxnLst/>
          <a:rect l="0" t="0" r="0" b="0"/>
          <a:pathLst>
            <a:path>
              <a:moveTo>
                <a:pt x="3693036" y="0"/>
              </a:moveTo>
              <a:lnTo>
                <a:pt x="3693036" y="88553"/>
              </a:lnTo>
              <a:lnTo>
                <a:pt x="0" y="88553"/>
              </a:lnTo>
              <a:lnTo>
                <a:pt x="0" y="17710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5E644-0040-40D7-A8F0-C03AA88C004F}">
      <dsp:nvSpPr>
        <dsp:cNvPr id="0" name=""/>
        <dsp:cNvSpPr/>
      </dsp:nvSpPr>
      <dsp:spPr>
        <a:xfrm>
          <a:off x="3288867" y="504341"/>
          <a:ext cx="4127817" cy="42168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rPr>
            <a:t>PROGRAMA ESTRATÉGICO PARA EL ASEGURAMIENTO DE LA CALIDAD</a:t>
          </a:r>
          <a:endParaRPr lang="es-ES" sz="140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3288867" y="504341"/>
        <a:ext cx="4127817" cy="421683"/>
      </dsp:txXfrm>
    </dsp:sp>
    <dsp:sp modelId="{F7A11418-E6E9-46C0-ADD6-2F714499894E}">
      <dsp:nvSpPr>
        <dsp:cNvPr id="0" name=""/>
        <dsp:cNvSpPr/>
      </dsp:nvSpPr>
      <dsp:spPr>
        <a:xfrm>
          <a:off x="1950" y="1103131"/>
          <a:ext cx="3315579" cy="42168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b="1" kern="1200">
              <a:solidFill>
                <a:schemeClr val="tx1"/>
              </a:solidFill>
              <a:latin typeface="Arial Narrow" panose="020B0606020202030204" pitchFamily="34" charset="0"/>
            </a:rPr>
            <a:t>DOCENCIA </a:t>
          </a:r>
          <a:endParaRPr lang="es-ES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1950" y="1103131"/>
        <a:ext cx="3315579" cy="421683"/>
      </dsp:txXfrm>
    </dsp:sp>
    <dsp:sp modelId="{9820DAC2-37BF-46FA-8F57-B8156C0FA29A}">
      <dsp:nvSpPr>
        <dsp:cNvPr id="0" name=""/>
        <dsp:cNvSpPr/>
      </dsp:nvSpPr>
      <dsp:spPr>
        <a:xfrm>
          <a:off x="830845" y="1705515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>
              <a:solidFill>
                <a:schemeClr val="tx1"/>
              </a:solidFill>
              <a:latin typeface="Arial Narrow" panose="020B0606020202030204" pitchFamily="34" charset="0"/>
            </a:rPr>
            <a:t>Formación docente. </a:t>
          </a:r>
          <a:endParaRPr lang="es-ES" sz="140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830845" y="1705515"/>
        <a:ext cx="3515929" cy="421683"/>
      </dsp:txXfrm>
    </dsp:sp>
    <dsp:sp modelId="{6D358BCB-F40C-4AAB-B1F9-AEEFACF23683}">
      <dsp:nvSpPr>
        <dsp:cNvPr id="0" name=""/>
        <dsp:cNvSpPr/>
      </dsp:nvSpPr>
      <dsp:spPr>
        <a:xfrm>
          <a:off x="830845" y="2304305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>
              <a:solidFill>
                <a:schemeClr val="tx1"/>
              </a:solidFill>
              <a:latin typeface="Arial Narrow" panose="020B0606020202030204" pitchFamily="34" charset="0"/>
            </a:rPr>
            <a:t>Criterios de selección docente. </a:t>
          </a:r>
          <a:endParaRPr lang="es-ES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830845" y="2304305"/>
        <a:ext cx="3515929" cy="421683"/>
      </dsp:txXfrm>
    </dsp:sp>
    <dsp:sp modelId="{756E46F5-C337-4748-888B-73FA503DB95A}">
      <dsp:nvSpPr>
        <dsp:cNvPr id="0" name=""/>
        <dsp:cNvSpPr/>
      </dsp:nvSpPr>
      <dsp:spPr>
        <a:xfrm>
          <a:off x="830845" y="2903096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>
              <a:solidFill>
                <a:schemeClr val="tx1"/>
              </a:solidFill>
              <a:latin typeface="Arial Narrow" panose="020B0606020202030204" pitchFamily="34" charset="0"/>
            </a:rPr>
            <a:t>Evaluación docente. </a:t>
          </a:r>
          <a:endParaRPr lang="es-ES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830845" y="2903096"/>
        <a:ext cx="3515929" cy="421683"/>
      </dsp:txXfrm>
    </dsp:sp>
    <dsp:sp modelId="{B3BE7218-FFF5-4FBC-9080-83C506A59DE8}">
      <dsp:nvSpPr>
        <dsp:cNvPr id="0" name=""/>
        <dsp:cNvSpPr/>
      </dsp:nvSpPr>
      <dsp:spPr>
        <a:xfrm>
          <a:off x="830845" y="3501887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>
              <a:solidFill>
                <a:schemeClr val="tx1"/>
              </a:solidFill>
              <a:latin typeface="Arial Narrow" panose="020B0606020202030204" pitchFamily="34" charset="0"/>
            </a:rPr>
            <a:t>Educación Continua del profesorado </a:t>
          </a:r>
          <a:endParaRPr lang="es-ES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830845" y="3501887"/>
        <a:ext cx="3515929" cy="421683"/>
      </dsp:txXfrm>
    </dsp:sp>
    <dsp:sp modelId="{E131A4B1-C1F9-468E-9A2F-61B9D93FC8AF}">
      <dsp:nvSpPr>
        <dsp:cNvPr id="0" name=""/>
        <dsp:cNvSpPr/>
      </dsp:nvSpPr>
      <dsp:spPr>
        <a:xfrm>
          <a:off x="830845" y="4100677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>
              <a:solidFill>
                <a:schemeClr val="tx1"/>
              </a:solidFill>
              <a:latin typeface="Arial Narrow" panose="020B0606020202030204" pitchFamily="34" charset="0"/>
            </a:rPr>
            <a:t>Reforma curricular de las carreras existentes según las necesidades del entorno</a:t>
          </a:r>
          <a:endParaRPr lang="es-ES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830845" y="4100677"/>
        <a:ext cx="3515929" cy="421683"/>
      </dsp:txXfrm>
    </dsp:sp>
    <dsp:sp modelId="{CBBCC553-C20A-4CC6-B143-080069DCBFFE}">
      <dsp:nvSpPr>
        <dsp:cNvPr id="0" name=""/>
        <dsp:cNvSpPr/>
      </dsp:nvSpPr>
      <dsp:spPr>
        <a:xfrm>
          <a:off x="830845" y="4699468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>
              <a:solidFill>
                <a:schemeClr val="tx1"/>
              </a:solidFill>
              <a:latin typeface="Arial Narrow" panose="020B0606020202030204" pitchFamily="34" charset="0"/>
            </a:rPr>
            <a:t>Diseño de nuevas carreras</a:t>
          </a:r>
          <a:endParaRPr lang="es-ES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830845" y="4699468"/>
        <a:ext cx="3515929" cy="421683"/>
      </dsp:txXfrm>
    </dsp:sp>
    <dsp:sp modelId="{D0ABA1F1-9B9D-4190-9B67-C8053C0BE333}">
      <dsp:nvSpPr>
        <dsp:cNvPr id="0" name=""/>
        <dsp:cNvSpPr/>
      </dsp:nvSpPr>
      <dsp:spPr>
        <a:xfrm>
          <a:off x="830845" y="5297069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>
              <a:solidFill>
                <a:schemeClr val="tx1"/>
              </a:solidFill>
              <a:latin typeface="Arial Narrow" panose="020B0606020202030204" pitchFamily="34" charset="0"/>
            </a:rPr>
            <a:t>Alianzas estratégicas con universidades </a:t>
          </a:r>
          <a:endParaRPr lang="es-ES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830845" y="5297069"/>
        <a:ext cx="3515929" cy="421683"/>
      </dsp:txXfrm>
    </dsp:sp>
    <dsp:sp modelId="{9982013C-D0EB-44F9-9780-8C859738ED2B}">
      <dsp:nvSpPr>
        <dsp:cNvPr id="0" name=""/>
        <dsp:cNvSpPr/>
      </dsp:nvSpPr>
      <dsp:spPr>
        <a:xfrm>
          <a:off x="3694987" y="1103131"/>
          <a:ext cx="3315579" cy="42168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b="1" kern="1200">
              <a:solidFill>
                <a:schemeClr val="tx1"/>
              </a:solidFill>
              <a:latin typeface="Arial Narrow" panose="020B0606020202030204" pitchFamily="34" charset="0"/>
            </a:rPr>
            <a:t>INVESTIGACIÓN</a:t>
          </a:r>
          <a:endParaRPr lang="es-ES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3694987" y="1103131"/>
        <a:ext cx="3315579" cy="421683"/>
      </dsp:txXfrm>
    </dsp:sp>
    <dsp:sp modelId="{9217A45E-FE32-4832-9089-3E013BA19B27}">
      <dsp:nvSpPr>
        <dsp:cNvPr id="0" name=""/>
        <dsp:cNvSpPr/>
      </dsp:nvSpPr>
      <dsp:spPr>
        <a:xfrm>
          <a:off x="4523882" y="1701922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>
              <a:solidFill>
                <a:schemeClr val="tx1"/>
              </a:solidFill>
              <a:latin typeface="Arial Narrow" panose="020B0606020202030204" pitchFamily="34" charset="0"/>
            </a:rPr>
            <a:t>Planificación de la investigación </a:t>
          </a:r>
          <a:endParaRPr lang="es-ES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4523882" y="1701922"/>
        <a:ext cx="3515929" cy="421683"/>
      </dsp:txXfrm>
    </dsp:sp>
    <dsp:sp modelId="{529C4E41-A89F-46C7-868A-4FBACFAD3967}">
      <dsp:nvSpPr>
        <dsp:cNvPr id="0" name=""/>
        <dsp:cNvSpPr/>
      </dsp:nvSpPr>
      <dsp:spPr>
        <a:xfrm>
          <a:off x="4523882" y="2300713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>
              <a:solidFill>
                <a:schemeClr val="tx1"/>
              </a:solidFill>
              <a:latin typeface="Arial Narrow" panose="020B0606020202030204" pitchFamily="34" charset="0"/>
            </a:rPr>
            <a:t>Ejecución de la planificación </a:t>
          </a:r>
          <a:endParaRPr lang="es-ES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4523882" y="2300713"/>
        <a:ext cx="3515929" cy="421683"/>
      </dsp:txXfrm>
    </dsp:sp>
    <dsp:sp modelId="{E5C65FEC-75AA-48BF-901A-284649C4BA4F}">
      <dsp:nvSpPr>
        <dsp:cNvPr id="0" name=""/>
        <dsp:cNvSpPr/>
      </dsp:nvSpPr>
      <dsp:spPr>
        <a:xfrm>
          <a:off x="4523882" y="2899503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>
              <a:solidFill>
                <a:schemeClr val="tx1"/>
              </a:solidFill>
              <a:latin typeface="Arial Narrow" panose="020B0606020202030204" pitchFamily="34" charset="0"/>
            </a:rPr>
            <a:t>Divulgación de las Investigación </a:t>
          </a:r>
          <a:endParaRPr lang="es-ES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4523882" y="2899503"/>
        <a:ext cx="3515929" cy="421683"/>
      </dsp:txXfrm>
    </dsp:sp>
    <dsp:sp modelId="{2408FAA2-2CCD-4171-968D-6F773AEEAC8B}">
      <dsp:nvSpPr>
        <dsp:cNvPr id="0" name=""/>
        <dsp:cNvSpPr/>
      </dsp:nvSpPr>
      <dsp:spPr>
        <a:xfrm>
          <a:off x="4523882" y="3498294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>
              <a:solidFill>
                <a:schemeClr val="tx1"/>
              </a:solidFill>
              <a:latin typeface="Arial Narrow" panose="020B0606020202030204" pitchFamily="34" charset="0"/>
            </a:rPr>
            <a:t>Capacitación docente </a:t>
          </a:r>
          <a:endParaRPr lang="es-ES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4523882" y="3498294"/>
        <a:ext cx="3515929" cy="421683"/>
      </dsp:txXfrm>
    </dsp:sp>
    <dsp:sp modelId="{4ECBCFA4-E66D-410A-B4D4-CC59EE97BCE5}">
      <dsp:nvSpPr>
        <dsp:cNvPr id="0" name=""/>
        <dsp:cNvSpPr/>
      </dsp:nvSpPr>
      <dsp:spPr>
        <a:xfrm>
          <a:off x="4523882" y="4097084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>
              <a:solidFill>
                <a:schemeClr val="tx1"/>
              </a:solidFill>
              <a:latin typeface="Arial Narrow" panose="020B0606020202030204" pitchFamily="34" charset="0"/>
            </a:rPr>
            <a:t>Creación de espacios de divulgación </a:t>
          </a:r>
          <a:endParaRPr lang="es-ES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4523882" y="4097084"/>
        <a:ext cx="3515929" cy="421683"/>
      </dsp:txXfrm>
    </dsp:sp>
    <dsp:sp modelId="{E8AF1B39-8597-4CA9-A38C-C584B7E64371}">
      <dsp:nvSpPr>
        <dsp:cNvPr id="0" name=""/>
        <dsp:cNvSpPr/>
      </dsp:nvSpPr>
      <dsp:spPr>
        <a:xfrm>
          <a:off x="4523882" y="4695875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>
              <a:solidFill>
                <a:schemeClr val="tx1"/>
              </a:solidFill>
              <a:latin typeface="Arial Narrow" panose="020B0606020202030204" pitchFamily="34" charset="0"/>
            </a:rPr>
            <a:t>Congreso de Innovación Tecnológica </a:t>
          </a:r>
          <a:endParaRPr lang="es-ES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4523882" y="4695875"/>
        <a:ext cx="3515929" cy="421683"/>
      </dsp:txXfrm>
    </dsp:sp>
    <dsp:sp modelId="{E269701C-404B-4AC2-9AC4-F391353C76B3}">
      <dsp:nvSpPr>
        <dsp:cNvPr id="0" name=""/>
        <dsp:cNvSpPr/>
      </dsp:nvSpPr>
      <dsp:spPr>
        <a:xfrm>
          <a:off x="4523882" y="5294666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>
              <a:solidFill>
                <a:schemeClr val="tx1"/>
              </a:solidFill>
              <a:latin typeface="Arial Narrow" panose="020B0606020202030204" pitchFamily="34" charset="0"/>
            </a:rPr>
            <a:t>Revista Converge Tech</a:t>
          </a:r>
          <a:endParaRPr lang="es-ES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4523882" y="5294666"/>
        <a:ext cx="3515929" cy="421683"/>
      </dsp:txXfrm>
    </dsp:sp>
    <dsp:sp modelId="{C9ABD438-E3A3-4929-901E-EB6BDD44B45C}">
      <dsp:nvSpPr>
        <dsp:cNvPr id="0" name=""/>
        <dsp:cNvSpPr/>
      </dsp:nvSpPr>
      <dsp:spPr>
        <a:xfrm>
          <a:off x="7388024" y="1103131"/>
          <a:ext cx="3315579" cy="42168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b="1" kern="1200" dirty="0">
              <a:solidFill>
                <a:schemeClr val="tx1"/>
              </a:solidFill>
              <a:latin typeface="Arial Narrow" panose="020B0606020202030204" pitchFamily="34" charset="0"/>
            </a:rPr>
            <a:t>VINCULACIÓN</a:t>
          </a:r>
          <a:endParaRPr lang="es-ES" sz="140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7388024" y="1103131"/>
        <a:ext cx="3315579" cy="421683"/>
      </dsp:txXfrm>
    </dsp:sp>
    <dsp:sp modelId="{423C4533-DC92-4260-A53D-D17CC89E34D5}">
      <dsp:nvSpPr>
        <dsp:cNvPr id="0" name=""/>
        <dsp:cNvSpPr/>
      </dsp:nvSpPr>
      <dsp:spPr>
        <a:xfrm>
          <a:off x="8216918" y="1701922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>
              <a:solidFill>
                <a:schemeClr val="tx1"/>
              </a:solidFill>
              <a:latin typeface="Arial Narrow" panose="020B0606020202030204" pitchFamily="34" charset="0"/>
            </a:rPr>
            <a:t>Planificación de la Vinculación. </a:t>
          </a:r>
        </a:p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>
              <a:solidFill>
                <a:schemeClr val="tx1"/>
              </a:solidFill>
              <a:latin typeface="Arial Narrow" panose="020B0606020202030204" pitchFamily="34" charset="0"/>
            </a:rPr>
            <a:t>Convenios de cooperación interinstitucional. </a:t>
          </a:r>
          <a:endParaRPr lang="es-ES" sz="140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8216918" y="1701922"/>
        <a:ext cx="3515929" cy="421683"/>
      </dsp:txXfrm>
    </dsp:sp>
    <dsp:sp modelId="{40D1B07C-0DA7-4C97-8489-0C1BC5D4E3EE}">
      <dsp:nvSpPr>
        <dsp:cNvPr id="0" name=""/>
        <dsp:cNvSpPr/>
      </dsp:nvSpPr>
      <dsp:spPr>
        <a:xfrm>
          <a:off x="8216918" y="2300713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>
              <a:solidFill>
                <a:schemeClr val="tx1"/>
              </a:solidFill>
              <a:latin typeface="Arial Narrow" panose="020B0606020202030204" pitchFamily="34" charset="0"/>
            </a:rPr>
            <a:t>Espacios de vinculación/ Problemáticas/  Generación/ investigación e innovación. </a:t>
          </a:r>
          <a:endParaRPr lang="es-ES" sz="140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8216918" y="2300713"/>
        <a:ext cx="3515929" cy="421683"/>
      </dsp:txXfrm>
    </dsp:sp>
    <dsp:sp modelId="{8D157EC0-C05B-4F4C-8DD0-6B672D64C65D}">
      <dsp:nvSpPr>
        <dsp:cNvPr id="0" name=""/>
        <dsp:cNvSpPr/>
      </dsp:nvSpPr>
      <dsp:spPr>
        <a:xfrm>
          <a:off x="8216918" y="2899503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>
              <a:solidFill>
                <a:schemeClr val="tx1"/>
              </a:solidFill>
              <a:latin typeface="Arial Narrow" panose="020B0606020202030204" pitchFamily="34" charset="0"/>
            </a:rPr>
            <a:t>El PIENSA como mecanismo de integración e  innovación desde la vinculación. </a:t>
          </a:r>
          <a:endParaRPr lang="es-ES" sz="140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8216918" y="2899503"/>
        <a:ext cx="3515929" cy="421683"/>
      </dsp:txXfrm>
    </dsp:sp>
    <dsp:sp modelId="{19FB2E75-A265-4A89-AC86-3E9BFC91E10D}">
      <dsp:nvSpPr>
        <dsp:cNvPr id="0" name=""/>
        <dsp:cNvSpPr/>
      </dsp:nvSpPr>
      <dsp:spPr>
        <a:xfrm>
          <a:off x="8216918" y="3498294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>
              <a:solidFill>
                <a:schemeClr val="tx1"/>
              </a:solidFill>
              <a:latin typeface="Arial Narrow" panose="020B0606020202030204" pitchFamily="34" charset="0"/>
            </a:rPr>
            <a:t>Formación permanente del profesorado. </a:t>
          </a:r>
          <a:endParaRPr lang="es-ES" sz="140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8216918" y="3498294"/>
        <a:ext cx="3515929" cy="421683"/>
      </dsp:txXfrm>
    </dsp:sp>
    <dsp:sp modelId="{EBDC59BF-574A-4114-AE66-4D5ADA366B7E}">
      <dsp:nvSpPr>
        <dsp:cNvPr id="0" name=""/>
        <dsp:cNvSpPr/>
      </dsp:nvSpPr>
      <dsp:spPr>
        <a:xfrm>
          <a:off x="8216918" y="4097084"/>
          <a:ext cx="3515929" cy="4216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>
              <a:solidFill>
                <a:schemeClr val="tx1"/>
              </a:solidFill>
              <a:latin typeface="Arial Narrow" panose="020B0606020202030204" pitchFamily="34" charset="0"/>
            </a:rPr>
            <a:t>Articulación permanente con las demás áreas sustantivas. </a:t>
          </a:r>
          <a:endParaRPr lang="es-ES" sz="140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8216918" y="4097084"/>
        <a:ext cx="3515929" cy="4216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37C876-C139-49C2-94AA-2F3F69A881A2}">
      <dsp:nvSpPr>
        <dsp:cNvPr id="0" name=""/>
        <dsp:cNvSpPr/>
      </dsp:nvSpPr>
      <dsp:spPr>
        <a:xfrm>
          <a:off x="837507" y="0"/>
          <a:ext cx="9491748" cy="3519054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ED7AE47-0839-4B54-BFFD-6F564D3AFACA}">
      <dsp:nvSpPr>
        <dsp:cNvPr id="0" name=""/>
        <dsp:cNvSpPr/>
      </dsp:nvSpPr>
      <dsp:spPr>
        <a:xfrm>
          <a:off x="1954183" y="1055716"/>
          <a:ext cx="3350028" cy="140762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>
              <a:latin typeface="Arial Narrow" panose="020B0606020202030204" pitchFamily="34" charset="0"/>
            </a:rPr>
            <a:t>Escenario de cambios profundos  (Pandemia)</a:t>
          </a:r>
          <a:endParaRPr lang="es-ES" sz="1800" kern="1200">
            <a:latin typeface="Arial Narrow" panose="020B0606020202030204" pitchFamily="34" charset="0"/>
          </a:endParaRPr>
        </a:p>
      </dsp:txBody>
      <dsp:txXfrm>
        <a:off x="2022897" y="1124430"/>
        <a:ext cx="3212600" cy="1270193"/>
      </dsp:txXfrm>
    </dsp:sp>
    <dsp:sp modelId="{0AEF11BF-CED3-4E29-97A1-5A3CDBCD49D3}">
      <dsp:nvSpPr>
        <dsp:cNvPr id="0" name=""/>
        <dsp:cNvSpPr/>
      </dsp:nvSpPr>
      <dsp:spPr>
        <a:xfrm>
          <a:off x="5862550" y="1055716"/>
          <a:ext cx="3350028" cy="1407621"/>
        </a:xfrm>
        <a:prstGeom prst="round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>
              <a:latin typeface="Arial Narrow" panose="020B0606020202030204" pitchFamily="34" charset="0"/>
            </a:rPr>
            <a:t>Articulación vinculación-investigación</a:t>
          </a:r>
          <a:endParaRPr lang="es-ES" sz="1800" kern="1200" dirty="0">
            <a:latin typeface="Arial Narrow" panose="020B0606020202030204" pitchFamily="34" charset="0"/>
          </a:endParaRPr>
        </a:p>
      </dsp:txBody>
      <dsp:txXfrm>
        <a:off x="5931264" y="1124430"/>
        <a:ext cx="3212600" cy="12701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90ABBF-D2D5-415B-85EA-52308328E5BF}">
      <dsp:nvSpPr>
        <dsp:cNvPr id="0" name=""/>
        <dsp:cNvSpPr/>
      </dsp:nvSpPr>
      <dsp:spPr>
        <a:xfrm>
          <a:off x="0" y="352200"/>
          <a:ext cx="10718795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05CB36-ECA7-4033-BEAD-9F0B6EB8C5C9}">
      <dsp:nvSpPr>
        <dsp:cNvPr id="0" name=""/>
        <dsp:cNvSpPr/>
      </dsp:nvSpPr>
      <dsp:spPr>
        <a:xfrm>
          <a:off x="535939" y="86520"/>
          <a:ext cx="9731443" cy="5313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3601" tIns="0" rIns="283601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>
              <a:latin typeface="Arial Narrow" panose="020B0606020202030204" pitchFamily="34" charset="0"/>
            </a:rPr>
            <a:t>Necesidad de identificar las </a:t>
          </a:r>
          <a:r>
            <a:rPr lang="es-EC" sz="1600" b="1" kern="1200" dirty="0">
              <a:latin typeface="Arial Narrow" panose="020B0606020202030204" pitchFamily="34" charset="0"/>
            </a:rPr>
            <a:t>potencialidades de investigación </a:t>
          </a:r>
          <a:r>
            <a:rPr lang="es-EC" sz="1600" kern="1200" dirty="0">
              <a:latin typeface="Arial Narrow" panose="020B0606020202030204" pitchFamily="34" charset="0"/>
            </a:rPr>
            <a:t>a través de la visualización de problemáticas en espacios de vinculación. </a:t>
          </a:r>
          <a:endParaRPr lang="es-ES" sz="1600" kern="1200" dirty="0">
            <a:latin typeface="Arial Narrow" panose="020B0606020202030204" pitchFamily="34" charset="0"/>
          </a:endParaRPr>
        </a:p>
      </dsp:txBody>
      <dsp:txXfrm>
        <a:off x="561878" y="112459"/>
        <a:ext cx="9679565" cy="479482"/>
      </dsp:txXfrm>
    </dsp:sp>
    <dsp:sp modelId="{20078ABB-A115-4173-8078-0F7FC4EEBA1D}">
      <dsp:nvSpPr>
        <dsp:cNvPr id="0" name=""/>
        <dsp:cNvSpPr/>
      </dsp:nvSpPr>
      <dsp:spPr>
        <a:xfrm>
          <a:off x="0" y="1168680"/>
          <a:ext cx="10718795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633482"/>
              <a:satOff val="-6796"/>
              <a:lumOff val="160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DAA067-18A7-48F7-90D5-3474AA7DB967}">
      <dsp:nvSpPr>
        <dsp:cNvPr id="0" name=""/>
        <dsp:cNvSpPr/>
      </dsp:nvSpPr>
      <dsp:spPr>
        <a:xfrm>
          <a:off x="535939" y="903000"/>
          <a:ext cx="9731443" cy="531360"/>
        </a:xfrm>
        <a:prstGeom prst="roundRect">
          <a:avLst/>
        </a:prstGeom>
        <a:gradFill rotWithShape="0">
          <a:gsLst>
            <a:gs pos="0">
              <a:schemeClr val="accent4">
                <a:hueOff val="1633482"/>
                <a:satOff val="-6796"/>
                <a:lumOff val="160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633482"/>
                <a:satOff val="-6796"/>
                <a:lumOff val="160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633482"/>
                <a:satOff val="-6796"/>
                <a:lumOff val="160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3601" tIns="0" rIns="283601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>
              <a:latin typeface="Arial Narrow" panose="020B0606020202030204" pitchFamily="34" charset="0"/>
            </a:rPr>
            <a:t>Poca apertura y flexibilidad por parte de </a:t>
          </a:r>
          <a:r>
            <a:rPr lang="es-EC" sz="1600" b="1" kern="1200" dirty="0">
              <a:latin typeface="Arial Narrow" panose="020B0606020202030204" pitchFamily="34" charset="0"/>
            </a:rPr>
            <a:t>las organizaciones con las que se han realizado convenios </a:t>
          </a:r>
          <a:r>
            <a:rPr lang="es-EC" sz="1600" kern="1200" dirty="0">
              <a:latin typeface="Arial Narrow" panose="020B0606020202030204" pitchFamily="34" charset="0"/>
            </a:rPr>
            <a:t>para brindar la información y exponer sus problemáticas. </a:t>
          </a:r>
          <a:endParaRPr lang="es-ES" sz="1600" kern="1200" dirty="0">
            <a:latin typeface="Arial Narrow" panose="020B0606020202030204" pitchFamily="34" charset="0"/>
          </a:endParaRPr>
        </a:p>
      </dsp:txBody>
      <dsp:txXfrm>
        <a:off x="561878" y="928939"/>
        <a:ext cx="9679565" cy="479482"/>
      </dsp:txXfrm>
    </dsp:sp>
    <dsp:sp modelId="{54675166-8F46-41F2-A9D7-2626A50B054D}">
      <dsp:nvSpPr>
        <dsp:cNvPr id="0" name=""/>
        <dsp:cNvSpPr/>
      </dsp:nvSpPr>
      <dsp:spPr>
        <a:xfrm>
          <a:off x="0" y="1985160"/>
          <a:ext cx="10718795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3266964"/>
              <a:satOff val="-13592"/>
              <a:lumOff val="320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7DA693-FCC5-4442-B6F3-85639B2CC8F5}">
      <dsp:nvSpPr>
        <dsp:cNvPr id="0" name=""/>
        <dsp:cNvSpPr/>
      </dsp:nvSpPr>
      <dsp:spPr>
        <a:xfrm>
          <a:off x="535939" y="1719480"/>
          <a:ext cx="9731443" cy="531360"/>
        </a:xfrm>
        <a:prstGeom prst="roundRect">
          <a:avLst/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3601" tIns="0" rIns="283601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>
              <a:latin typeface="Arial Narrow" panose="020B0606020202030204" pitchFamily="34" charset="0"/>
            </a:rPr>
            <a:t>Falta de pertinencia de los </a:t>
          </a:r>
          <a:r>
            <a:rPr lang="es-EC" sz="1600" b="1" kern="1200" dirty="0">
              <a:latin typeface="Arial Narrow" panose="020B0606020202030204" pitchFamily="34" charset="0"/>
            </a:rPr>
            <a:t>profesores docentes- investigadores </a:t>
          </a:r>
          <a:r>
            <a:rPr lang="es-EC" sz="1600" kern="1200" dirty="0">
              <a:latin typeface="Arial Narrow" panose="020B0606020202030204" pitchFamily="34" charset="0"/>
            </a:rPr>
            <a:t>en el proceso de vinculación. </a:t>
          </a:r>
          <a:endParaRPr lang="es-ES" sz="1600" kern="1200" dirty="0">
            <a:latin typeface="Arial Narrow" panose="020B0606020202030204" pitchFamily="34" charset="0"/>
          </a:endParaRPr>
        </a:p>
      </dsp:txBody>
      <dsp:txXfrm>
        <a:off x="561878" y="1745419"/>
        <a:ext cx="9679565" cy="479482"/>
      </dsp:txXfrm>
    </dsp:sp>
    <dsp:sp modelId="{0D131F99-3ACE-4E60-AEAE-016D3F440327}">
      <dsp:nvSpPr>
        <dsp:cNvPr id="0" name=""/>
        <dsp:cNvSpPr/>
      </dsp:nvSpPr>
      <dsp:spPr>
        <a:xfrm>
          <a:off x="0" y="2801640"/>
          <a:ext cx="10718795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339C6D-DD25-4B34-8193-21C79D5EDE9C}">
      <dsp:nvSpPr>
        <dsp:cNvPr id="0" name=""/>
        <dsp:cNvSpPr/>
      </dsp:nvSpPr>
      <dsp:spPr>
        <a:xfrm>
          <a:off x="535939" y="2535960"/>
          <a:ext cx="9731443" cy="531360"/>
        </a:xfrm>
        <a:prstGeom prst="roundRect">
          <a:avLst/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3601" tIns="0" rIns="283601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latin typeface="Arial Narrow" panose="020B0606020202030204" pitchFamily="34" charset="0"/>
            </a:rPr>
            <a:t>Poca vinculación de las propuestas tecnológicas presentadas con </a:t>
          </a:r>
          <a:r>
            <a:rPr lang="es-ES" sz="1600" b="1" kern="1200" dirty="0">
              <a:latin typeface="Arial Narrow" panose="020B0606020202030204" pitchFamily="34" charset="0"/>
            </a:rPr>
            <a:t>necesidades reales de la sociedad</a:t>
          </a:r>
          <a:r>
            <a:rPr lang="es-ES" sz="1600" kern="1200" dirty="0">
              <a:latin typeface="Arial Narrow" panose="020B0606020202030204" pitchFamily="34" charset="0"/>
            </a:rPr>
            <a:t>. </a:t>
          </a:r>
        </a:p>
      </dsp:txBody>
      <dsp:txXfrm>
        <a:off x="561878" y="2561899"/>
        <a:ext cx="9679565" cy="479482"/>
      </dsp:txXfrm>
    </dsp:sp>
    <dsp:sp modelId="{695005D2-FACB-45CD-BBE8-1CF219D82B38}">
      <dsp:nvSpPr>
        <dsp:cNvPr id="0" name=""/>
        <dsp:cNvSpPr/>
      </dsp:nvSpPr>
      <dsp:spPr>
        <a:xfrm>
          <a:off x="0" y="3618120"/>
          <a:ext cx="10718795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6533927"/>
              <a:satOff val="-27185"/>
              <a:lumOff val="640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539E2A-EFFC-4C72-B690-88285A476ADF}">
      <dsp:nvSpPr>
        <dsp:cNvPr id="0" name=""/>
        <dsp:cNvSpPr/>
      </dsp:nvSpPr>
      <dsp:spPr>
        <a:xfrm>
          <a:off x="535939" y="3352440"/>
          <a:ext cx="9731443" cy="531360"/>
        </a:xfrm>
        <a:prstGeom prst="roundRect">
          <a:avLst/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3601" tIns="0" rIns="283601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latin typeface="Arial Narrow" panose="020B0606020202030204" pitchFamily="34" charset="0"/>
            </a:rPr>
            <a:t>Desvinculación de las propuestas con problemáticas identificadas </a:t>
          </a:r>
          <a:r>
            <a:rPr lang="es-ES" sz="1600" kern="1200" dirty="0">
              <a:latin typeface="Arial Narrow" panose="020B0606020202030204" pitchFamily="34" charset="0"/>
            </a:rPr>
            <a:t>durante las prácticas pre profesionales o actividades de vinculación. </a:t>
          </a:r>
        </a:p>
      </dsp:txBody>
      <dsp:txXfrm>
        <a:off x="561878" y="3378379"/>
        <a:ext cx="9679565" cy="479482"/>
      </dsp:txXfrm>
    </dsp:sp>
    <dsp:sp modelId="{F3D84CE3-5643-4779-9B6A-E3CE0CD29BFB}">
      <dsp:nvSpPr>
        <dsp:cNvPr id="0" name=""/>
        <dsp:cNvSpPr/>
      </dsp:nvSpPr>
      <dsp:spPr>
        <a:xfrm>
          <a:off x="0" y="4434600"/>
          <a:ext cx="10718795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8167408"/>
              <a:satOff val="-33981"/>
              <a:lumOff val="800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7BFDC0-A9C8-4959-AE38-AF8EEA53137A}">
      <dsp:nvSpPr>
        <dsp:cNvPr id="0" name=""/>
        <dsp:cNvSpPr/>
      </dsp:nvSpPr>
      <dsp:spPr>
        <a:xfrm>
          <a:off x="535939" y="4168920"/>
          <a:ext cx="9731443" cy="531360"/>
        </a:xfrm>
        <a:prstGeom prst="roundRect">
          <a:avLst/>
        </a:prstGeom>
        <a:gradFill rotWithShape="0">
          <a:gsLst>
            <a:gs pos="0">
              <a:schemeClr val="accent4">
                <a:hueOff val="8167408"/>
                <a:satOff val="-33981"/>
                <a:lumOff val="800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8167408"/>
                <a:satOff val="-33981"/>
                <a:lumOff val="800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8167408"/>
                <a:satOff val="-33981"/>
                <a:lumOff val="800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3601" tIns="0" rIns="283601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latin typeface="Arial Narrow" panose="020B0606020202030204" pitchFamily="34" charset="0"/>
            </a:rPr>
            <a:t>Poco </a:t>
          </a:r>
          <a:r>
            <a:rPr lang="es-ES" sz="1600" b="1" kern="1200" dirty="0">
              <a:latin typeface="Arial Narrow" panose="020B0606020202030204" pitchFamily="34" charset="0"/>
            </a:rPr>
            <a:t>rigor científico- metodológico</a:t>
          </a:r>
          <a:r>
            <a:rPr lang="es-ES" sz="1600" kern="1200" dirty="0">
              <a:latin typeface="Arial Narrow" panose="020B0606020202030204" pitchFamily="34" charset="0"/>
            </a:rPr>
            <a:t> en el planteamiento de las problemáticas y sustentación de necesidades o justificación de las propuestas. </a:t>
          </a:r>
        </a:p>
      </dsp:txBody>
      <dsp:txXfrm>
        <a:off x="561878" y="4194859"/>
        <a:ext cx="9679565" cy="479482"/>
      </dsp:txXfrm>
    </dsp:sp>
    <dsp:sp modelId="{E71D84D7-40BD-4954-AA83-78C0A0E95040}">
      <dsp:nvSpPr>
        <dsp:cNvPr id="0" name=""/>
        <dsp:cNvSpPr/>
      </dsp:nvSpPr>
      <dsp:spPr>
        <a:xfrm>
          <a:off x="0" y="5251080"/>
          <a:ext cx="10718795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4395F6-2A34-4A74-A37A-559C1294E9D9}">
      <dsp:nvSpPr>
        <dsp:cNvPr id="0" name=""/>
        <dsp:cNvSpPr/>
      </dsp:nvSpPr>
      <dsp:spPr>
        <a:xfrm>
          <a:off x="535939" y="4985400"/>
          <a:ext cx="9731443" cy="531360"/>
        </a:xfrm>
        <a:prstGeom prst="round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3601" tIns="0" rIns="283601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latin typeface="Arial Narrow" panose="020B0606020202030204" pitchFamily="34" charset="0"/>
            </a:rPr>
            <a:t>Carente articulación con </a:t>
          </a:r>
          <a:r>
            <a:rPr lang="es-ES" sz="1600" b="1" kern="1200" dirty="0">
              <a:latin typeface="Arial Narrow" panose="020B0606020202030204" pitchFamily="34" charset="0"/>
            </a:rPr>
            <a:t>instrucciones, empresas, sector público o privado </a:t>
          </a:r>
          <a:r>
            <a:rPr lang="es-ES" sz="1600" kern="1200" dirty="0">
              <a:latin typeface="Arial Narrow" panose="020B0606020202030204" pitchFamily="34" charset="0"/>
            </a:rPr>
            <a:t>para transferencia del conocimiento y solución a problemáticas desde lo cognitivo y tecnológico.</a:t>
          </a:r>
        </a:p>
      </dsp:txBody>
      <dsp:txXfrm>
        <a:off x="561878" y="5011339"/>
        <a:ext cx="9679565" cy="4794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785647-4B17-4F46-87FE-1A83902ABBDB}">
      <dsp:nvSpPr>
        <dsp:cNvPr id="0" name=""/>
        <dsp:cNvSpPr/>
      </dsp:nvSpPr>
      <dsp:spPr>
        <a:xfrm>
          <a:off x="0" y="1056028"/>
          <a:ext cx="11181999" cy="4095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7847" tIns="1353820" rIns="867847" bIns="128016" numCol="1" spcCol="1270" anchor="t" anchorCtr="0">
          <a:noAutofit/>
        </a:bodyPr>
        <a:lstStyle/>
        <a:p>
          <a:pPr marL="171450" lvl="1" indent="-171450" algn="just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 Narrow" panose="020B0606020202030204" pitchFamily="34" charset="0"/>
            </a:rPr>
            <a:t>Generación de equipos de trabajo en red para la </a:t>
          </a:r>
          <a:r>
            <a:rPr lang="es-ES" sz="1800" b="1" kern="1200" dirty="0">
              <a:latin typeface="Arial Narrow" panose="020B0606020202030204" pitchFamily="34" charset="0"/>
            </a:rPr>
            <a:t>cooperación con sectores productivos </a:t>
          </a:r>
          <a:r>
            <a:rPr lang="es-ES" sz="1800" kern="1200" dirty="0">
              <a:latin typeface="Arial Narrow" panose="020B0606020202030204" pitchFamily="34" charset="0"/>
            </a:rPr>
            <a:t>de escasos recursos económicos y desventajas para competir. </a:t>
          </a:r>
        </a:p>
        <a:p>
          <a:pPr marL="171450" lvl="1" indent="-171450" algn="just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 Narrow" panose="020B0606020202030204" pitchFamily="34" charset="0"/>
            </a:rPr>
            <a:t>Afianzamiento de </a:t>
          </a:r>
          <a:r>
            <a:rPr lang="es-ES" sz="1800" b="1" kern="1200" dirty="0">
              <a:latin typeface="Arial Narrow" panose="020B0606020202030204" pitchFamily="34" charset="0"/>
            </a:rPr>
            <a:t>alianzas con organizaciones del sector social y productivo </a:t>
          </a:r>
          <a:r>
            <a:rPr lang="es-ES" sz="1800" kern="1200" dirty="0">
              <a:latin typeface="Arial Narrow" panose="020B0606020202030204" pitchFamily="34" charset="0"/>
            </a:rPr>
            <a:t>abiertas a interactuar con la academia desde las distintas posibilidades que brindan las IES. </a:t>
          </a:r>
        </a:p>
        <a:p>
          <a:pPr marL="171450" lvl="1" indent="-171450" algn="just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 Narrow" panose="020B0606020202030204" pitchFamily="34" charset="0"/>
            </a:rPr>
            <a:t>Regularización de los </a:t>
          </a:r>
          <a:r>
            <a:rPr lang="es-ES" sz="1800" b="1" kern="1200" dirty="0">
              <a:latin typeface="Arial Narrow" panose="020B0606020202030204" pitchFamily="34" charset="0"/>
            </a:rPr>
            <a:t>procesos investigativos</a:t>
          </a:r>
          <a:r>
            <a:rPr lang="es-ES" sz="1800" kern="1200" dirty="0">
              <a:latin typeface="Arial Narrow" panose="020B0606020202030204" pitchFamily="34" charset="0"/>
            </a:rPr>
            <a:t>. </a:t>
          </a:r>
        </a:p>
        <a:p>
          <a:pPr marL="171450" lvl="1" indent="-171450" algn="just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b="1" kern="1200" dirty="0">
              <a:latin typeface="Arial Narrow" panose="020B0606020202030204" pitchFamily="34" charset="0"/>
            </a:rPr>
            <a:t>Preparación metodológica </a:t>
          </a:r>
          <a:r>
            <a:rPr lang="es-ES" sz="1800" kern="1200" dirty="0">
              <a:latin typeface="Arial Narrow" panose="020B0606020202030204" pitchFamily="34" charset="0"/>
            </a:rPr>
            <a:t>de los docentes. </a:t>
          </a:r>
        </a:p>
        <a:p>
          <a:pPr marL="171450" lvl="1" indent="-171450" algn="just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 Narrow" panose="020B0606020202030204" pitchFamily="34" charset="0"/>
            </a:rPr>
            <a:t>Potenciación del PIENSA como mecanismos de </a:t>
          </a:r>
          <a:r>
            <a:rPr lang="es-ES" sz="1800" b="1" kern="1200" dirty="0">
              <a:latin typeface="Arial Narrow" panose="020B0606020202030204" pitchFamily="34" charset="0"/>
            </a:rPr>
            <a:t>articulación de la vinculación- docencia- investigación</a:t>
          </a:r>
          <a:r>
            <a:rPr lang="es-ES" sz="1800" kern="1200" dirty="0">
              <a:latin typeface="Arial Narrow" panose="020B0606020202030204" pitchFamily="34" charset="0"/>
            </a:rPr>
            <a:t>. </a:t>
          </a:r>
        </a:p>
        <a:p>
          <a:pPr marL="171450" lvl="1" indent="-171450" algn="just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b="1" kern="1200" dirty="0">
              <a:latin typeface="Arial Narrow" panose="020B0606020202030204" pitchFamily="34" charset="0"/>
            </a:rPr>
            <a:t>Identificación de problemáticas </a:t>
          </a:r>
          <a:r>
            <a:rPr lang="es-ES" sz="1800" kern="1200" dirty="0">
              <a:latin typeface="Arial Narrow" panose="020B0606020202030204" pitchFamily="34" charset="0"/>
            </a:rPr>
            <a:t>existentes en el ámbito social, productivo, empresarial que puedan ser abordadas desde la academia. </a:t>
          </a:r>
        </a:p>
        <a:p>
          <a:pPr marL="171450" lvl="1" indent="-171450" algn="just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 Narrow" panose="020B0606020202030204" pitchFamily="34" charset="0"/>
            </a:rPr>
            <a:t>Generar propuestas tecnológicas con </a:t>
          </a:r>
          <a:r>
            <a:rPr lang="es-ES" sz="1800" b="1" kern="1200" dirty="0">
              <a:latin typeface="Arial Narrow" panose="020B0606020202030204" pitchFamily="34" charset="0"/>
            </a:rPr>
            <a:t>impacto social</a:t>
          </a:r>
          <a:r>
            <a:rPr lang="es-ES" sz="1800" kern="1200" dirty="0">
              <a:latin typeface="Arial Narrow" panose="020B0606020202030204" pitchFamily="34" charset="0"/>
            </a:rPr>
            <a:t>, económico, ambiental y tecnológico.</a:t>
          </a:r>
        </a:p>
      </dsp:txBody>
      <dsp:txXfrm>
        <a:off x="0" y="1056028"/>
        <a:ext cx="11181999" cy="4095000"/>
      </dsp:txXfrm>
    </dsp:sp>
    <dsp:sp modelId="{2849D2AD-AE00-4BE7-B2E4-BF117AD56C6A}">
      <dsp:nvSpPr>
        <dsp:cNvPr id="0" name=""/>
        <dsp:cNvSpPr/>
      </dsp:nvSpPr>
      <dsp:spPr>
        <a:xfrm>
          <a:off x="485390" y="96628"/>
          <a:ext cx="10688997" cy="19188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5857" tIns="0" rIns="295857" bIns="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latin typeface="Arial Narrow" panose="020B0606020202030204" pitchFamily="34" charset="0"/>
            </a:rPr>
            <a:t>PROGRAMA ESTRATÉGICO PARA EL ASEGURAMIENTO DE LA CALIDAD</a:t>
          </a:r>
          <a:endParaRPr lang="es-ES" sz="1800" kern="1200" dirty="0">
            <a:latin typeface="Arial Narrow" panose="020B0606020202030204" pitchFamily="34" charset="0"/>
          </a:endParaRPr>
        </a:p>
      </dsp:txBody>
      <dsp:txXfrm>
        <a:off x="579058" y="190296"/>
        <a:ext cx="10501661" cy="173146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AF55CB-CF99-4EA9-AA52-2540A8FCD047}">
      <dsp:nvSpPr>
        <dsp:cNvPr id="0" name=""/>
        <dsp:cNvSpPr/>
      </dsp:nvSpPr>
      <dsp:spPr>
        <a:xfrm>
          <a:off x="-5907919" y="-904323"/>
          <a:ext cx="7034947" cy="7034947"/>
        </a:xfrm>
        <a:prstGeom prst="blockArc">
          <a:avLst>
            <a:gd name="adj1" fmla="val 18900000"/>
            <a:gd name="adj2" fmla="val 2700000"/>
            <a:gd name="adj3" fmla="val 307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12BBAE-6E6B-4F86-82F2-D8B64B93B392}">
      <dsp:nvSpPr>
        <dsp:cNvPr id="0" name=""/>
        <dsp:cNvSpPr/>
      </dsp:nvSpPr>
      <dsp:spPr>
        <a:xfrm>
          <a:off x="725410" y="522630"/>
          <a:ext cx="10392980" cy="104526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9675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latin typeface="Arial Narrow" panose="020B0606020202030204" pitchFamily="34" charset="0"/>
            </a:rPr>
            <a:t>En el contexto de la Globalización urge más que nunca una </a:t>
          </a:r>
          <a:r>
            <a:rPr lang="es-ES" sz="1600" b="1" kern="1200" dirty="0">
              <a:latin typeface="Arial Narrow" panose="020B0606020202030204" pitchFamily="34" charset="0"/>
            </a:rPr>
            <a:t>educación de calidad </a:t>
          </a:r>
          <a:r>
            <a:rPr lang="es-ES" sz="1600" kern="1200" dirty="0">
              <a:latin typeface="Arial Narrow" panose="020B0606020202030204" pitchFamily="34" charset="0"/>
            </a:rPr>
            <a:t>adecuada a las exigencias y necesidades de desarrollo de la humanidad. En este sentido, los institutos de educación superior deben trazarse </a:t>
          </a:r>
          <a:r>
            <a:rPr lang="es-ES" sz="1600" b="1" kern="1200" dirty="0">
              <a:latin typeface="Arial Narrow" panose="020B0606020202030204" pitchFamily="34" charset="0"/>
            </a:rPr>
            <a:t>estrategias que le guíen en la búsqueda de la excelencia </a:t>
          </a:r>
          <a:r>
            <a:rPr lang="es-ES" sz="1600" kern="1200" dirty="0">
              <a:latin typeface="Arial Narrow" panose="020B0606020202030204" pitchFamily="34" charset="0"/>
            </a:rPr>
            <a:t>de manera constante y con una visión que promueva la pertinencia.  </a:t>
          </a:r>
        </a:p>
      </dsp:txBody>
      <dsp:txXfrm>
        <a:off x="725410" y="522630"/>
        <a:ext cx="10392980" cy="1045260"/>
      </dsp:txXfrm>
    </dsp:sp>
    <dsp:sp modelId="{5049A6D3-CE3A-4337-B991-04B6047F2B74}">
      <dsp:nvSpPr>
        <dsp:cNvPr id="0" name=""/>
        <dsp:cNvSpPr/>
      </dsp:nvSpPr>
      <dsp:spPr>
        <a:xfrm>
          <a:off x="72122" y="391972"/>
          <a:ext cx="1306575" cy="1306575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0BEA46D-6E53-4DD0-A371-0FD1E126BACC}">
      <dsp:nvSpPr>
        <dsp:cNvPr id="0" name=""/>
        <dsp:cNvSpPr/>
      </dsp:nvSpPr>
      <dsp:spPr>
        <a:xfrm>
          <a:off x="1105362" y="2090520"/>
          <a:ext cx="10013028" cy="1045260"/>
        </a:xfrm>
        <a:prstGeom prst="rect">
          <a:avLst/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9675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latin typeface="Arial Narrow" panose="020B0606020202030204" pitchFamily="34" charset="0"/>
            </a:rPr>
            <a:t>El Instituto Superior Tecnológico Particular Sudamericano </a:t>
          </a:r>
          <a:r>
            <a:rPr lang="es-ES" sz="1600" kern="1200" dirty="0">
              <a:latin typeface="Arial Narrow" panose="020B0606020202030204" pitchFamily="34" charset="0"/>
            </a:rPr>
            <a:t>asume el compromiso de una educación de calidad que permita la formación de profesionales </a:t>
          </a:r>
          <a:r>
            <a:rPr lang="es-ES" sz="1600" b="1" kern="1200" dirty="0">
              <a:latin typeface="Arial Narrow" panose="020B0606020202030204" pitchFamily="34" charset="0"/>
            </a:rPr>
            <a:t>no solo a partir de la adquisición de destrezas y competencias desde el punto de vista técnico- profesional </a:t>
          </a:r>
          <a:r>
            <a:rPr lang="es-ES" sz="1600" kern="1200" dirty="0">
              <a:latin typeface="Arial Narrow" panose="020B0606020202030204" pitchFamily="34" charset="0"/>
            </a:rPr>
            <a:t>sino desde la visión </a:t>
          </a:r>
          <a:r>
            <a:rPr lang="es-ES" sz="1600" b="1" kern="1200" dirty="0">
              <a:latin typeface="Arial Narrow" panose="020B0606020202030204" pitchFamily="34" charset="0"/>
            </a:rPr>
            <a:t>formación para la solución de problemas de la sociedad </a:t>
          </a:r>
          <a:r>
            <a:rPr lang="es-ES" sz="1600" kern="1200" dirty="0">
              <a:latin typeface="Arial Narrow" panose="020B0606020202030204" pitchFamily="34" charset="0"/>
            </a:rPr>
            <a:t>bajo un enfoque de integración de la docencia, la investigación y la vinculación. </a:t>
          </a:r>
        </a:p>
      </dsp:txBody>
      <dsp:txXfrm>
        <a:off x="1105362" y="2090520"/>
        <a:ext cx="10013028" cy="1045260"/>
      </dsp:txXfrm>
    </dsp:sp>
    <dsp:sp modelId="{07D393A5-29DA-4D79-810B-83291ECDCCE3}">
      <dsp:nvSpPr>
        <dsp:cNvPr id="0" name=""/>
        <dsp:cNvSpPr/>
      </dsp:nvSpPr>
      <dsp:spPr>
        <a:xfrm>
          <a:off x="452074" y="1959862"/>
          <a:ext cx="1306575" cy="1306575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CD36750-F3B0-41A1-80C5-80A4BD0C2A9B}">
      <dsp:nvSpPr>
        <dsp:cNvPr id="0" name=""/>
        <dsp:cNvSpPr/>
      </dsp:nvSpPr>
      <dsp:spPr>
        <a:xfrm>
          <a:off x="725410" y="3658410"/>
          <a:ext cx="10392980" cy="1045260"/>
        </a:xfrm>
        <a:prstGeom prst="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9675" tIns="40640" rIns="40640" bIns="40640" numCol="1" spcCol="1270" anchor="ctr" anchorCtr="0">
          <a:noAutofit/>
        </a:bodyPr>
        <a:lstStyle/>
        <a:p>
          <a:pPr marL="0" lvl="0" indent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latin typeface="Arial Narrow" panose="020B0606020202030204" pitchFamily="34" charset="0"/>
            </a:rPr>
            <a:t>El estudio realizado en el Instituto Superior Sudamericano de la ciudad de Cuenca permitió el </a:t>
          </a:r>
          <a:r>
            <a:rPr lang="es-ES" sz="1600" b="1" kern="1200" dirty="0">
              <a:latin typeface="Arial Narrow" panose="020B0606020202030204" pitchFamily="34" charset="0"/>
            </a:rPr>
            <a:t>levantamiento de la información desde lo empírico- normativo y teórico </a:t>
          </a:r>
          <a:r>
            <a:rPr lang="es-ES" sz="1600" kern="1200" dirty="0">
              <a:latin typeface="Arial Narrow" panose="020B0606020202030204" pitchFamily="34" charset="0"/>
            </a:rPr>
            <a:t>para la formulación de líneas de acción que respondan a las exigencias de la comunidad académica y al contexto nacional y local.</a:t>
          </a:r>
        </a:p>
      </dsp:txBody>
      <dsp:txXfrm>
        <a:off x="725410" y="3658410"/>
        <a:ext cx="10392980" cy="1045260"/>
      </dsp:txXfrm>
    </dsp:sp>
    <dsp:sp modelId="{7EC86AA4-CAE6-49AE-957A-081380410945}">
      <dsp:nvSpPr>
        <dsp:cNvPr id="0" name=""/>
        <dsp:cNvSpPr/>
      </dsp:nvSpPr>
      <dsp:spPr>
        <a:xfrm>
          <a:off x="72122" y="3527752"/>
          <a:ext cx="1306575" cy="1306575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2B9F2-5F20-49B3-AF21-55BCF0DD22DB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23B99-F01F-4587-96A7-AA7842D6A8E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08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1C8B4E-A441-FD48-865B-2B714DC7A7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C3C347-F152-5B42-A879-4738BD41F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736498-AB4A-D54C-941A-F0E0FC0F1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60756C-170D-8746-B657-CA51E8026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BFF8E06-8AF0-D743-8E51-2A3AE6AAC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79750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5CFDF0-3561-9B4C-B0FA-5E39F4E5F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AF929B6-6164-6D4E-8ED2-854041925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37522F-F46F-D447-B027-CC975EF50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5934229-4C8B-CB47-991C-F853281E5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2C112E-47C5-5F42-B768-F11F5E5CD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35523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A8C9437-6D8C-754E-9E2C-528A2FF482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68F63DE-7997-7A43-B900-A1872C8AC9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D12425-1647-A040-91AD-435D5CD05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F66BB0D-0E69-F446-8C8F-37133200C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BB3FC38-62E8-A845-8BC1-969083160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92387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2C6486-895A-4F4E-9884-8EBEA8200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D7D0E2-D436-DD44-907E-BC4453CF8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981D769-1D42-464D-8506-B56A30704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812D2F2-8A53-894A-9209-3CC146CFC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5EC06F-80A5-E74A-AB65-2B16957AE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040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233B37-9527-0B48-9439-F7333DAAA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D7DFE61-1538-7B4F-A89E-2ED51D151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2FAF30-7EFA-3C43-B416-641220DD9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419427-0C3A-0240-872B-CDC3E5712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0FE207-5341-4749-A2B6-9D41F8FBD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82803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FA161E-C83B-E848-9220-67B964BD4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D9E642-92D5-AB44-B163-33F7BE1226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B3D0DAE-ED23-424D-B31D-C4F50A3EF4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0C9E114-9522-6D45-BA2D-0E4AEE65D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41B5712-119F-0F42-8CF9-D3A44C676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BB52A9D-279D-A346-A5F7-EB09441E2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25523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19F36F-F47A-384D-AF60-50F6A9C39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D896DCD-EDE1-A142-9295-B368C0F061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146E76E-243F-3445-980E-ACACF80CC1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90FDA21-F94C-8444-826C-8C6D38DBA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7C0C30-BB29-E54B-86DE-DC10C2034A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58706D1-54C1-DB42-82D3-FE164E48B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26FB9FA-69B9-5C4B-8188-403F343DF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9B25B9F-769F-7143-A242-F84E10455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76258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33C068-2270-344F-AE36-909940C51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D0AA040-73AD-0644-9834-CFE1CF663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6325A1E-2D7C-1044-80CA-B7D751967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65CCF08-8293-0046-9E65-DBFA3046B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38135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E38A6D1-331C-424A-B8F8-FD2E8D311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01B573B-6BFB-AF4A-926E-0CEAE362F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26EE4CE-F40E-1141-97DC-937191431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31036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65ABAC-209C-1947-B828-47ACC1CB9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2286E6-1C11-804C-BF22-BCDF3055C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826723-3A90-BD41-86A6-A31A3DD422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0CDA60D-842C-6349-85C4-6115ABEA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40A7082-8124-FE41-9600-3C391AD4F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98B0A32-C7BE-994C-8DCD-C1FEECF89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89891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7C10D7-99C9-2A49-BE85-40C748214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1D18910-3B9E-1344-B043-FE903124BF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0F0096C-2296-304A-B6D3-7727123782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0F33DA1-7B03-4345-8184-0B8EC1002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7D22703-0F2B-B041-97FE-42BE91DC5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8C504F4-25BC-1B42-BC04-F80176B03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17173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2079116-7A25-6D4A-9C75-0979D26D2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D2714E3-8B92-4145-B8A5-E496DF906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E60447-AB79-7445-AC28-8E4E26183C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7D9313-3954-614F-806A-EF7D584C79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A03083B-E5AB-3F43-A98B-DB4EB57D0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6427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42C09-2D22-6240-BA02-E9B6723D67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576" y="4572000"/>
            <a:ext cx="6936660" cy="14131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br>
              <a:rPr lang="es-E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</a:br>
            <a:br>
              <a:rPr lang="es-E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</a:br>
            <a:r>
              <a:rPr lang="es-E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PROGRAMA ESTRATÉGICO PARA EL ASEGURAMIENTO DE LA CALIDAD MEDIANTE LA ARTICULACIÓN DE LAS FUNCIONES SUSTANTIVAS EN LA EDUCACIÓN SUPERIOR TECNOLÓGICA</a:t>
            </a:r>
            <a:br>
              <a:rPr lang="es-EC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</a:br>
            <a:endParaRPr lang="es-EC" sz="2000" b="1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497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4763904" y="1138443"/>
            <a:ext cx="2664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C" b="1" dirty="0"/>
              <a:t>DIAGNÓSTICO-REFLEXIÓN</a:t>
            </a:r>
            <a:endParaRPr lang="es-ES" dirty="0"/>
          </a:p>
        </p:txBody>
      </p:sp>
      <p:graphicFrame>
        <p:nvGraphicFramePr>
          <p:cNvPr id="16" name="Diagrama 15"/>
          <p:cNvGraphicFramePr/>
          <p:nvPr>
            <p:extLst>
              <p:ext uri="{D42A27DB-BD31-4B8C-83A1-F6EECF244321}">
                <p14:modId xmlns:p14="http://schemas.microsoft.com/office/powerpoint/2010/main" val="247531209"/>
              </p:ext>
            </p:extLst>
          </p:nvPr>
        </p:nvGraphicFramePr>
        <p:xfrm>
          <a:off x="374073" y="2105891"/>
          <a:ext cx="11166763" cy="3519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9878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07248590"/>
              </p:ext>
            </p:extLst>
          </p:nvPr>
        </p:nvGraphicFramePr>
        <p:xfrm>
          <a:off x="1126842" y="715943"/>
          <a:ext cx="10718795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 rot="16200000">
            <a:off x="-1321858" y="3604552"/>
            <a:ext cx="3650358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s-EC" b="1" dirty="0">
                <a:latin typeface="Arial Narrow" panose="020B0606020202030204" pitchFamily="34" charset="0"/>
              </a:rPr>
              <a:t>Articulación vinculación-investigación</a:t>
            </a:r>
            <a:endParaRPr lang="es-ES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211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118192433"/>
              </p:ext>
            </p:extLst>
          </p:nvPr>
        </p:nvGraphicFramePr>
        <p:xfrm>
          <a:off x="608218" y="917615"/>
          <a:ext cx="11181999" cy="524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6524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619392549"/>
              </p:ext>
            </p:extLst>
          </p:nvPr>
        </p:nvGraphicFramePr>
        <p:xfrm>
          <a:off x="566057" y="1229918"/>
          <a:ext cx="11190514" cy="522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5181600" y="1045029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/>
              <a:t> </a:t>
            </a:r>
            <a:endParaRPr lang="en-US" dirty="0"/>
          </a:p>
        </p:txBody>
      </p:sp>
      <p:sp>
        <p:nvSpPr>
          <p:cNvPr id="4" name="Rectángulo 3"/>
          <p:cNvSpPr/>
          <p:nvPr/>
        </p:nvSpPr>
        <p:spPr>
          <a:xfrm>
            <a:off x="3980184" y="918891"/>
            <a:ext cx="4138580" cy="5078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C" b="1" dirty="0">
                <a:latin typeface="Arial Narrow" panose="020B0606020202030204" pitchFamily="34" charset="0"/>
              </a:rPr>
              <a:t>CONCLUSIONES</a:t>
            </a:r>
          </a:p>
        </p:txBody>
      </p:sp>
    </p:spTree>
    <p:extLst>
      <p:ext uri="{BB962C8B-B14F-4D97-AF65-F5344CB8AC3E}">
        <p14:creationId xmlns:p14="http://schemas.microsoft.com/office/powerpoint/2010/main" val="1755086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06042C09-2D22-6240-BA02-E9B6723D67B5}"/>
              </a:ext>
            </a:extLst>
          </p:cNvPr>
          <p:cNvSpPr txBox="1">
            <a:spLocks/>
          </p:cNvSpPr>
          <p:nvPr/>
        </p:nvSpPr>
        <p:spPr>
          <a:xfrm>
            <a:off x="448472" y="3726873"/>
            <a:ext cx="11383310" cy="14131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2800" b="1" dirty="0"/>
              <a:t>  </a:t>
            </a:r>
          </a:p>
          <a:p>
            <a:pPr algn="r"/>
            <a:r>
              <a:rPr lang="es-EC" sz="2400" dirty="0">
                <a:latin typeface="Arial Narrow" panose="020B0606020202030204" pitchFamily="34" charset="0"/>
              </a:rPr>
              <a:t>Autoras: </a:t>
            </a:r>
          </a:p>
          <a:p>
            <a:pPr algn="r"/>
            <a:r>
              <a:rPr lang="es-EC" sz="2400" dirty="0" err="1">
                <a:latin typeface="Arial Narrow" panose="020B0606020202030204" pitchFamily="34" charset="0"/>
              </a:rPr>
              <a:t>Mst</a:t>
            </a:r>
            <a:r>
              <a:rPr lang="es-EC" sz="2400" dirty="0">
                <a:latin typeface="Arial Narrow" panose="020B0606020202030204" pitchFamily="34" charset="0"/>
              </a:rPr>
              <a:t>. Irina Naranjo Bert </a:t>
            </a:r>
          </a:p>
          <a:p>
            <a:pPr algn="r"/>
            <a:r>
              <a:rPr lang="es-EC" sz="2400" dirty="0">
                <a:latin typeface="Arial Narrow" panose="020B0606020202030204" pitchFamily="34" charset="0"/>
              </a:rPr>
              <a:t>                </a:t>
            </a:r>
            <a:r>
              <a:rPr lang="es-EC" sz="2400" dirty="0" err="1">
                <a:latin typeface="Arial Narrow" panose="020B0606020202030204" pitchFamily="34" charset="0"/>
              </a:rPr>
              <a:t>Phd</a:t>
            </a:r>
            <a:r>
              <a:rPr lang="es-EC" sz="2400" dirty="0">
                <a:latin typeface="Arial Narrow" panose="020B0606020202030204" pitchFamily="34" charset="0"/>
              </a:rPr>
              <a:t>. Ledys  Lisbeth Jiménez González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814513" y="1949421"/>
            <a:ext cx="8327014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b="1" dirty="0"/>
              <a:t>PROGRAMA ESTRATÉGICO PARA EL ASEGURAMIENTO DE LA CALIDAD MEDIANTE LA ARTICULACIÓN DE LAS FUNCIONES SUSTANTIVAS EN LA EDUCACIÓN SUPERIOR TECNOLÓGICA</a:t>
            </a:r>
          </a:p>
        </p:txBody>
      </p:sp>
    </p:spTree>
    <p:extLst>
      <p:ext uri="{BB962C8B-B14F-4D97-AF65-F5344CB8AC3E}">
        <p14:creationId xmlns:p14="http://schemas.microsoft.com/office/powerpoint/2010/main" val="2546091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4281303" y="829345"/>
            <a:ext cx="3342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3600" dirty="0">
                <a:latin typeface="Arial Narrow" panose="020B0606020202030204" pitchFamily="34" charset="0"/>
              </a:rPr>
              <a:t>GLOBALIZACIÓN </a:t>
            </a:r>
            <a:endParaRPr lang="en-US" sz="3600" dirty="0">
              <a:latin typeface="Arial Narrow" panose="020B0606020202030204" pitchFamily="34" charset="0"/>
            </a:endParaRPr>
          </a:p>
        </p:txBody>
      </p:sp>
      <p:sp>
        <p:nvSpPr>
          <p:cNvPr id="7" name="Flecha abajo 6"/>
          <p:cNvSpPr/>
          <p:nvPr/>
        </p:nvSpPr>
        <p:spPr>
          <a:xfrm>
            <a:off x="5500589" y="1574352"/>
            <a:ext cx="724805" cy="973872"/>
          </a:xfrm>
          <a:prstGeom prst="downArrow">
            <a:avLst/>
          </a:prstGeom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en-US"/>
          </a:p>
        </p:txBody>
      </p:sp>
      <p:sp>
        <p:nvSpPr>
          <p:cNvPr id="8" name="CuadroTexto 7"/>
          <p:cNvSpPr txBox="1"/>
          <p:nvPr/>
        </p:nvSpPr>
        <p:spPr>
          <a:xfrm>
            <a:off x="4070725" y="2673273"/>
            <a:ext cx="36140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000" b="1" dirty="0">
                <a:latin typeface="Arial Narrow" panose="020B0606020202030204" pitchFamily="34" charset="0"/>
              </a:rPr>
              <a:t>IES</a:t>
            </a:r>
            <a:r>
              <a:rPr lang="es-EC" sz="2000" dirty="0">
                <a:latin typeface="Arial Narrow" panose="020B0606020202030204" pitchFamily="34" charset="0"/>
              </a:rPr>
              <a:t> </a:t>
            </a:r>
          </a:p>
          <a:p>
            <a:pPr algn="ctr"/>
            <a:r>
              <a:rPr lang="es-EC" sz="2000" dirty="0">
                <a:latin typeface="Arial Narrow" panose="020B0606020202030204" pitchFamily="34" charset="0"/>
              </a:rPr>
              <a:t>Generar conocimiento</a:t>
            </a:r>
          </a:p>
          <a:p>
            <a:pPr algn="ctr"/>
            <a:r>
              <a:rPr lang="es-EC" sz="2000" dirty="0">
                <a:latin typeface="Arial Narrow" panose="020B0606020202030204" pitchFamily="34" charset="0"/>
              </a:rPr>
              <a:t>Fuentes de innovaciones  </a:t>
            </a:r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9" name="Flecha abajo 8"/>
          <p:cNvSpPr/>
          <p:nvPr/>
        </p:nvSpPr>
        <p:spPr>
          <a:xfrm>
            <a:off x="5514322" y="3884272"/>
            <a:ext cx="790621" cy="1082300"/>
          </a:xfrm>
          <a:prstGeom prst="downArrow">
            <a:avLst/>
          </a:prstGeom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en-US"/>
          </a:p>
        </p:txBody>
      </p:sp>
      <p:sp>
        <p:nvSpPr>
          <p:cNvPr id="10" name="CuadroTexto 9"/>
          <p:cNvSpPr txBox="1"/>
          <p:nvPr/>
        </p:nvSpPr>
        <p:spPr>
          <a:xfrm>
            <a:off x="2025815" y="5161908"/>
            <a:ext cx="7853877" cy="830997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400" b="1" dirty="0"/>
              <a:t>Soluciones a las problemáticas sociales, económicas, políticas, culturales, etc.</a:t>
            </a:r>
            <a:endParaRPr lang="en-US" sz="2400" b="1" dirty="0"/>
          </a:p>
        </p:txBody>
      </p:sp>
      <p:sp>
        <p:nvSpPr>
          <p:cNvPr id="11" name="Flecha derecha 10"/>
          <p:cNvSpPr/>
          <p:nvPr/>
        </p:nvSpPr>
        <p:spPr>
          <a:xfrm>
            <a:off x="2885290" y="1699095"/>
            <a:ext cx="2105733" cy="586288"/>
          </a:xfrm>
          <a:prstGeom prst="rightArrow">
            <a:avLst/>
          </a:prstGeom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en-US"/>
          </a:p>
        </p:txBody>
      </p:sp>
      <p:sp>
        <p:nvSpPr>
          <p:cNvPr id="12" name="Flecha izquierda 11"/>
          <p:cNvSpPr/>
          <p:nvPr/>
        </p:nvSpPr>
        <p:spPr>
          <a:xfrm>
            <a:off x="6615463" y="1717339"/>
            <a:ext cx="2270582" cy="568044"/>
          </a:xfrm>
          <a:prstGeom prst="leftArrow">
            <a:avLst/>
          </a:prstGeom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en-US"/>
          </a:p>
        </p:txBody>
      </p:sp>
      <p:sp>
        <p:nvSpPr>
          <p:cNvPr id="13" name="CuadroTexto 12"/>
          <p:cNvSpPr txBox="1"/>
          <p:nvPr/>
        </p:nvSpPr>
        <p:spPr>
          <a:xfrm>
            <a:off x="291550" y="1763341"/>
            <a:ext cx="24527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dirty="0">
                <a:latin typeface="Arial Narrow" panose="020B0606020202030204" pitchFamily="34" charset="0"/>
              </a:rPr>
              <a:t>Desarrollo acelerado de la ciencia y la tecnología y su impronta inter y transdisciplinario. </a:t>
            </a:r>
          </a:p>
          <a:p>
            <a:r>
              <a:rPr lang="es-EC" sz="2000" dirty="0">
                <a:latin typeface="Arial Narrow" panose="020B0606020202030204" pitchFamily="34" charset="0"/>
              </a:rPr>
              <a:t>Impacto de las nuevas tecnologías de la información.</a:t>
            </a:r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9132788" y="1699095"/>
            <a:ext cx="29207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000" dirty="0">
                <a:latin typeface="Arial Narrow" panose="020B0606020202030204" pitchFamily="34" charset="0"/>
              </a:rPr>
              <a:t>Necesidad de dotar de conocimientos, competencias y valores para aportar a la construcción de mejores sociedades </a:t>
            </a:r>
            <a:endParaRPr lang="en-US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632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170292" y="1381594"/>
            <a:ext cx="44268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Entre los principios que rigen la </a:t>
            </a:r>
            <a:r>
              <a:rPr lang="es-ES" b="1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educación superior</a:t>
            </a:r>
            <a:r>
              <a:rPr lang="es-ES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se destacan los de </a:t>
            </a:r>
            <a:r>
              <a:rPr lang="es-ES" b="1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calidad</a:t>
            </a:r>
            <a:r>
              <a:rPr lang="es-ES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s-ES" b="1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pertinencia</a:t>
            </a:r>
            <a:r>
              <a:rPr lang="es-ES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en la generación de conocimientos (LOES 2010)</a:t>
            </a:r>
            <a:endParaRPr lang="en-US" dirty="0"/>
          </a:p>
        </p:txBody>
      </p:sp>
      <p:sp>
        <p:nvSpPr>
          <p:cNvPr id="10" name="Rectángulo 9"/>
          <p:cNvSpPr/>
          <p:nvPr/>
        </p:nvSpPr>
        <p:spPr>
          <a:xfrm>
            <a:off x="7259448" y="1358454"/>
            <a:ext cx="46590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 principio de calidad se basa en el </a:t>
            </a:r>
            <a:r>
              <a:rPr lang="es-ES" b="1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búsqueda de la excelencia </a:t>
            </a:r>
            <a:r>
              <a:rPr lang="es-ES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 promueva la pertinencia de la educación con la </a:t>
            </a:r>
            <a:r>
              <a:rPr lang="es-ES" b="1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producción</a:t>
            </a:r>
            <a:r>
              <a:rPr lang="es-ES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s-ES" b="1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transmisión</a:t>
            </a:r>
            <a:r>
              <a:rPr lang="es-ES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conocimientos, el desarrollo del pensamiento crítico y el permanente afán de mejoramiento. (LOES 2010)</a:t>
            </a:r>
            <a:endParaRPr lang="en-US" dirty="0"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704766" y="3182622"/>
            <a:ext cx="10299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¿De qué manera se integran las </a:t>
            </a:r>
            <a:r>
              <a:rPr lang="es-ES" b="1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funciones sustantivas </a:t>
            </a:r>
            <a:r>
              <a:rPr lang="es-ES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la </a:t>
            </a:r>
            <a:r>
              <a:rPr lang="es-ES" b="1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Educación Superior </a:t>
            </a:r>
            <a:r>
              <a:rPr lang="es-ES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tecnológica en el ecuador para garantizar una formación universitaria que responda a los estándares de calidad exigidos por la sociedad? </a:t>
            </a:r>
            <a:endParaRPr lang="en-US" dirty="0"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Flecha izquierda, derecha y arriba 15"/>
          <p:cNvSpPr/>
          <p:nvPr/>
        </p:nvSpPr>
        <p:spPr>
          <a:xfrm rot="10800000">
            <a:off x="4744355" y="1366366"/>
            <a:ext cx="2220686" cy="1469415"/>
          </a:xfrm>
          <a:prstGeom prst="leftRightUp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echa abajo 17"/>
          <p:cNvSpPr/>
          <p:nvPr/>
        </p:nvSpPr>
        <p:spPr>
          <a:xfrm>
            <a:off x="5524495" y="3937218"/>
            <a:ext cx="845457" cy="984868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uadroTexto 18"/>
          <p:cNvSpPr txBox="1"/>
          <p:nvPr/>
        </p:nvSpPr>
        <p:spPr>
          <a:xfrm>
            <a:off x="691403" y="5038375"/>
            <a:ext cx="10511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Proponer un programa para la integración de las </a:t>
            </a:r>
            <a:r>
              <a:rPr lang="es-ES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las </a:t>
            </a:r>
            <a:r>
              <a:rPr lang="es-ES" b="1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funciones sustantivas de la educación superior </a:t>
            </a:r>
            <a:r>
              <a:rPr lang="es-ES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 el Ecuador para garantizar una formación universitaria que responda a los </a:t>
            </a:r>
            <a:r>
              <a:rPr lang="es-ES" b="1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estándares de calidad</a:t>
            </a:r>
            <a:r>
              <a:rPr lang="es-ES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exigidos por la sociedad</a:t>
            </a:r>
            <a:r>
              <a:rPr lang="es-EC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US" dirty="0"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057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830988347"/>
              </p:ext>
            </p:extLst>
          </p:nvPr>
        </p:nvGraphicFramePr>
        <p:xfrm>
          <a:off x="207818" y="1731818"/>
          <a:ext cx="11679381" cy="45027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4433454" y="819788"/>
            <a:ext cx="4100945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" b="1" dirty="0">
                <a:latin typeface="Arial Narrow" panose="020B0606020202030204" pitchFamily="34" charset="0"/>
              </a:rPr>
              <a:t>METODOLOGÍA</a:t>
            </a:r>
          </a:p>
          <a:p>
            <a:pPr algn="ctr"/>
            <a:r>
              <a:rPr lang="es-ES" dirty="0">
                <a:solidFill>
                  <a:schemeClr val="tx1"/>
                </a:solidFill>
                <a:latin typeface="Arial Narrow" panose="020B0606020202030204" pitchFamily="34" charset="0"/>
              </a:rPr>
              <a:t>Investigación- acción </a:t>
            </a:r>
          </a:p>
        </p:txBody>
      </p:sp>
    </p:spTree>
    <p:extLst>
      <p:ext uri="{BB962C8B-B14F-4D97-AF65-F5344CB8AC3E}">
        <p14:creationId xmlns:p14="http://schemas.microsoft.com/office/powerpoint/2010/main" val="3890767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928421" y="1063072"/>
            <a:ext cx="3856184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C" sz="2400" b="1" dirty="0"/>
              <a:t>DIAGNÓSTICO ESTRATÉGICO </a:t>
            </a:r>
            <a:endParaRPr lang="en-US" sz="2400" b="1" dirty="0"/>
          </a:p>
        </p:txBody>
      </p:sp>
      <p:sp>
        <p:nvSpPr>
          <p:cNvPr id="8" name="Flecha cuádruple 7"/>
          <p:cNvSpPr/>
          <p:nvPr/>
        </p:nvSpPr>
        <p:spPr>
          <a:xfrm>
            <a:off x="3918857" y="1756632"/>
            <a:ext cx="3875314" cy="1378966"/>
          </a:xfrm>
          <a:prstGeom prst="quadArrow">
            <a:avLst/>
          </a:prstGeom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/>
          <p:cNvSpPr txBox="1"/>
          <p:nvPr/>
        </p:nvSpPr>
        <p:spPr>
          <a:xfrm>
            <a:off x="249807" y="2029681"/>
            <a:ext cx="30158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C" sz="1600" b="1" dirty="0">
                <a:latin typeface="Arial Narrow" panose="020B0606020202030204" pitchFamily="34" charset="0"/>
              </a:rPr>
              <a:t>ANÁLISIS DEL ENTORNO LEJANO </a:t>
            </a:r>
          </a:p>
          <a:p>
            <a:endParaRPr lang="es-EC" sz="1600" dirty="0">
              <a:latin typeface="Arial Narrow" panose="020B060602020203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934699" y="2056255"/>
            <a:ext cx="386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600" b="1" dirty="0">
                <a:latin typeface="Arial Narrow" panose="020B0606020202030204" pitchFamily="34" charset="0"/>
              </a:rPr>
              <a:t>ANÁLISIS DEL ENTORNO CERCANO</a:t>
            </a:r>
            <a:r>
              <a:rPr lang="es-EC" sz="1600" dirty="0">
                <a:latin typeface="Arial Narrow" panose="020B0606020202030204" pitchFamily="34" charset="0"/>
              </a:rPr>
              <a:t> </a:t>
            </a:r>
          </a:p>
          <a:p>
            <a:endParaRPr lang="es-EC" sz="1600" dirty="0">
              <a:latin typeface="Arial Narrow" panose="020B060602020203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979162" y="3333705"/>
            <a:ext cx="37547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600" b="1" dirty="0">
                <a:latin typeface="Arial Narrow" panose="020B0606020202030204" pitchFamily="34" charset="0"/>
              </a:rPr>
              <a:t>ANÁLISIS</a:t>
            </a:r>
            <a:r>
              <a:rPr lang="es-EC" sz="1600" dirty="0">
                <a:latin typeface="Arial Narrow" panose="020B0606020202030204" pitchFamily="34" charset="0"/>
              </a:rPr>
              <a:t> </a:t>
            </a:r>
            <a:r>
              <a:rPr lang="es-EC" sz="1600" b="1" dirty="0">
                <a:latin typeface="Arial Narrow" panose="020B0606020202030204" pitchFamily="34" charset="0"/>
              </a:rPr>
              <a:t>INTERNO</a:t>
            </a:r>
            <a:endParaRPr lang="es-EC" sz="1600" dirty="0">
              <a:latin typeface="Arial Narrow" panose="020B0606020202030204" pitchFamily="34" charset="0"/>
            </a:endParaRPr>
          </a:p>
          <a:p>
            <a:endParaRPr lang="es-EC" sz="1600" dirty="0">
              <a:latin typeface="Arial Narrow" panose="020B060602020203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8833792" y="2498066"/>
            <a:ext cx="26465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EC" dirty="0">
                <a:latin typeface="Arial Narrow" panose="020B0606020202030204" pitchFamily="34" charset="0"/>
              </a:rPr>
              <a:t>Competidores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C" dirty="0">
                <a:latin typeface="Arial Narrow" panose="020B0606020202030204" pitchFamily="34" charset="0"/>
              </a:rPr>
              <a:t>Proveedores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C" dirty="0">
                <a:latin typeface="Arial Narrow" panose="020B0606020202030204" pitchFamily="34" charset="0"/>
              </a:rPr>
              <a:t>Estudiantes  (PEDI 2019)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80466" y="2322068"/>
            <a:ext cx="26294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EC" dirty="0">
                <a:latin typeface="Arial Narrow" panose="020B0606020202030204" pitchFamily="34" charset="0"/>
              </a:rPr>
              <a:t>Político-legal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C" dirty="0">
                <a:latin typeface="Arial Narrow" panose="020B0606020202030204" pitchFamily="34" charset="0"/>
              </a:rPr>
              <a:t>Económico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C" dirty="0">
                <a:latin typeface="Arial Narrow" panose="020B0606020202030204" pitchFamily="34" charset="0"/>
              </a:rPr>
              <a:t>Sociocultural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C" dirty="0">
                <a:latin typeface="Arial Narrow" panose="020B0606020202030204" pitchFamily="34" charset="0"/>
              </a:rPr>
              <a:t>Tecnológico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C" dirty="0">
                <a:latin typeface="Arial Narrow" panose="020B0606020202030204" pitchFamily="34" charset="0"/>
              </a:rPr>
              <a:t>Demográfico (PEDI 2019)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851434" y="3797494"/>
            <a:ext cx="49823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EC" dirty="0">
                <a:latin typeface="Arial Narrow" panose="020B0606020202030204" pitchFamily="34" charset="0"/>
              </a:rPr>
              <a:t>Docencia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C" dirty="0">
                <a:latin typeface="Arial Narrow" panose="020B0606020202030204" pitchFamily="34" charset="0"/>
              </a:rPr>
              <a:t>Investigación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C" dirty="0">
                <a:latin typeface="Arial Narrow" panose="020B0606020202030204" pitchFamily="34" charset="0"/>
              </a:rPr>
              <a:t>Vinculación con la Sociedad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C" dirty="0">
                <a:latin typeface="Arial Narrow" panose="020B0606020202030204" pitchFamily="34" charset="0"/>
              </a:rPr>
              <a:t>Administración e Infraestructura (PEDI 2019)</a:t>
            </a:r>
          </a:p>
        </p:txBody>
      </p:sp>
      <p:sp>
        <p:nvSpPr>
          <p:cNvPr id="13" name="Llamada de flecha hacia arriba 12"/>
          <p:cNvSpPr/>
          <p:nvPr/>
        </p:nvSpPr>
        <p:spPr>
          <a:xfrm>
            <a:off x="1773382" y="5131257"/>
            <a:ext cx="7883236" cy="1132714"/>
          </a:xfrm>
          <a:prstGeom prst="upArrowCallou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C" i="1" dirty="0">
              <a:latin typeface="Arial Narrow" panose="020B0606020202030204" pitchFamily="34" charset="0"/>
            </a:endParaRPr>
          </a:p>
          <a:p>
            <a:pPr algn="ctr"/>
            <a:r>
              <a:rPr lang="es-EC" i="1" dirty="0">
                <a:latin typeface="Arial Narrow" panose="020B0606020202030204" pitchFamily="34" charset="0"/>
              </a:rPr>
              <a:t>Posición estratégica/ Fuerte con oportunidades </a:t>
            </a:r>
            <a:endParaRPr lang="en-US" i="1" dirty="0">
              <a:latin typeface="Arial Narrow" panose="020B0606020202030204" pitchFamily="34" charset="0"/>
            </a:endParaRPr>
          </a:p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15146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18319" t="22372" r="18653" b="6597"/>
          <a:stretch/>
        </p:blipFill>
        <p:spPr>
          <a:xfrm>
            <a:off x="0" y="0"/>
            <a:ext cx="12201275" cy="673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581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052997925"/>
              </p:ext>
            </p:extLst>
          </p:nvPr>
        </p:nvGraphicFramePr>
        <p:xfrm>
          <a:off x="235527" y="457200"/>
          <a:ext cx="11734799" cy="6220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49142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911927" y="1848917"/>
            <a:ext cx="7169735" cy="473078"/>
            <a:chOff x="8335265" y="672217"/>
            <a:chExt cx="2353586" cy="473078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5" name="Rectángulo 14"/>
            <p:cNvSpPr/>
            <p:nvPr/>
          </p:nvSpPr>
          <p:spPr>
            <a:xfrm>
              <a:off x="8335265" y="672217"/>
              <a:ext cx="2353586" cy="473078"/>
            </a:xfrm>
            <a:prstGeom prst="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CuadroTexto 15"/>
            <p:cNvSpPr txBox="1"/>
            <p:nvPr/>
          </p:nvSpPr>
          <p:spPr>
            <a:xfrm>
              <a:off x="8335265" y="672217"/>
              <a:ext cx="2353586" cy="4730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b="1" kern="12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ADMINISTRACIÓN, RECURSOS E INFRAESTRUCTURA</a:t>
              </a:r>
              <a:endParaRPr lang="es-ES" kern="1200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3" name="Grupo 2"/>
          <p:cNvGrpSpPr/>
          <p:nvPr/>
        </p:nvGrpSpPr>
        <p:grpSpPr>
          <a:xfrm>
            <a:off x="2285153" y="2520689"/>
            <a:ext cx="7759392" cy="473078"/>
            <a:chOff x="8923662" y="1343989"/>
            <a:chExt cx="2547151" cy="473078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3" name="Rectángulo 12"/>
            <p:cNvSpPr/>
            <p:nvPr/>
          </p:nvSpPr>
          <p:spPr>
            <a:xfrm>
              <a:off x="8923662" y="1343989"/>
              <a:ext cx="2547151" cy="473078"/>
            </a:xfrm>
            <a:prstGeom prst="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CuadroTexto 13"/>
            <p:cNvSpPr txBox="1"/>
            <p:nvPr/>
          </p:nvSpPr>
          <p:spPr>
            <a:xfrm>
              <a:off x="8923662" y="1343989"/>
              <a:ext cx="2547151" cy="4730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kern="12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Mejora de la infraestructura.</a:t>
              </a:r>
              <a:endParaRPr lang="es-ES" kern="1200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4" name="Grupo 3"/>
          <p:cNvGrpSpPr/>
          <p:nvPr/>
        </p:nvGrpSpPr>
        <p:grpSpPr>
          <a:xfrm>
            <a:off x="2285153" y="3192461"/>
            <a:ext cx="7759392" cy="473078"/>
            <a:chOff x="8923662" y="2015761"/>
            <a:chExt cx="2547151" cy="473078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1" name="Rectángulo 10"/>
            <p:cNvSpPr/>
            <p:nvPr/>
          </p:nvSpPr>
          <p:spPr>
            <a:xfrm>
              <a:off x="8923662" y="2015761"/>
              <a:ext cx="2547151" cy="473078"/>
            </a:xfrm>
            <a:prstGeom prst="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uadroTexto 11"/>
            <p:cNvSpPr txBox="1"/>
            <p:nvPr/>
          </p:nvSpPr>
          <p:spPr>
            <a:xfrm>
              <a:off x="8923662" y="2015761"/>
              <a:ext cx="2547151" cy="4730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kern="12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Adquisición de activos fijos tangibles, tecnología etc.</a:t>
              </a:r>
              <a:endParaRPr lang="es-ES" kern="1200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5" name="Grupo 4"/>
          <p:cNvGrpSpPr/>
          <p:nvPr/>
        </p:nvGrpSpPr>
        <p:grpSpPr>
          <a:xfrm>
            <a:off x="2285153" y="3864233"/>
            <a:ext cx="7759392" cy="473078"/>
            <a:chOff x="8923662" y="2687533"/>
            <a:chExt cx="2547151" cy="473078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Rectángulo 8"/>
            <p:cNvSpPr/>
            <p:nvPr/>
          </p:nvSpPr>
          <p:spPr>
            <a:xfrm>
              <a:off x="8923662" y="2687533"/>
              <a:ext cx="2547151" cy="473078"/>
            </a:xfrm>
            <a:prstGeom prst="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CuadroTexto 9"/>
            <p:cNvSpPr txBox="1"/>
            <p:nvPr/>
          </p:nvSpPr>
          <p:spPr>
            <a:xfrm>
              <a:off x="8923662" y="2687533"/>
              <a:ext cx="2547151" cy="4730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kern="12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Adquisición de bibliografía actualizada física y digital</a:t>
              </a:r>
              <a:endParaRPr lang="es-ES" kern="1200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2285153" y="4536005"/>
            <a:ext cx="7759392" cy="473078"/>
            <a:chOff x="8923662" y="3359305"/>
            <a:chExt cx="2547151" cy="473078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7" name="Rectángulo 6"/>
            <p:cNvSpPr/>
            <p:nvPr/>
          </p:nvSpPr>
          <p:spPr>
            <a:xfrm>
              <a:off x="8923662" y="3359305"/>
              <a:ext cx="2547151" cy="473078"/>
            </a:xfrm>
            <a:prstGeom prst="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CuadroTexto 7"/>
            <p:cNvSpPr txBox="1"/>
            <p:nvPr/>
          </p:nvSpPr>
          <p:spPr>
            <a:xfrm>
              <a:off x="8923662" y="3359305"/>
              <a:ext cx="2547151" cy="4730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kern="12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Estructura horizontal y flexible. </a:t>
              </a:r>
              <a:endParaRPr lang="es-ES" kern="1200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70823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2169</TotalTime>
  <Words>970</Words>
  <Application>Microsoft Office PowerPoint</Application>
  <PresentationFormat>Panorámica</PresentationFormat>
  <Paragraphs>95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9" baseType="lpstr">
      <vt:lpstr>Arial</vt:lpstr>
      <vt:lpstr>Arial Narrow</vt:lpstr>
      <vt:lpstr>Calibri</vt:lpstr>
      <vt:lpstr>Calibri Light</vt:lpstr>
      <vt:lpstr>Wingdings</vt:lpstr>
      <vt:lpstr>Tema de Office</vt:lpstr>
      <vt:lpstr>  PROGRAMA ESTRATÉGICO PARA EL ASEGURAMIENTO DE LA CALIDAD MEDIANTE LA ARTICULACIÓN DE LAS FUNCIONES SUSTANTIVAS EN LA EDUCACIÓN SUPERIOR TECNOLÓGICA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Diego Fernando Tapia Campos</dc:creator>
  <cp:lastModifiedBy>Karina Cumandá Segura Muñoz</cp:lastModifiedBy>
  <cp:revision>141</cp:revision>
  <dcterms:created xsi:type="dcterms:W3CDTF">2020-03-11T17:20:05Z</dcterms:created>
  <dcterms:modified xsi:type="dcterms:W3CDTF">2021-08-16T16:32:32Z</dcterms:modified>
</cp:coreProperties>
</file>